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1"/>
    <p:sldMasterId id="2147484357" r:id="rId2"/>
  </p:sldMasterIdLst>
  <p:notesMasterIdLst>
    <p:notesMasterId r:id="rId14"/>
  </p:notesMasterIdLst>
  <p:sldIdLst>
    <p:sldId id="470" r:id="rId3"/>
    <p:sldId id="443" r:id="rId4"/>
    <p:sldId id="472" r:id="rId5"/>
    <p:sldId id="474" r:id="rId6"/>
    <p:sldId id="473" r:id="rId7"/>
    <p:sldId id="478" r:id="rId8"/>
    <p:sldId id="471" r:id="rId9"/>
    <p:sldId id="475" r:id="rId10"/>
    <p:sldId id="476" r:id="rId11"/>
    <p:sldId id="477" r:id="rId12"/>
    <p:sldId id="469" r:id="rId13"/>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1pPr>
    <a:lvl2pPr marL="457200"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2pPr>
    <a:lvl3pPr marL="914400"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3pPr>
    <a:lvl4pPr marL="1371600"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4pPr>
    <a:lvl5pPr marL="1828800"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5pPr>
    <a:lvl6pPr marL="2286000" algn="l" defTabSz="914400" rtl="0" eaLnBrk="1" latinLnBrk="0" hangingPunct="1">
      <a:defRPr kern="1200">
        <a:solidFill>
          <a:schemeClr val="tx1"/>
        </a:solidFill>
        <a:latin typeface="Arial" pitchFamily="34" charset="0"/>
        <a:ea typeface="MS PGothic" pitchFamily="34" charset="-128"/>
        <a:cs typeface="Arial" pitchFamily="34" charset="0"/>
      </a:defRPr>
    </a:lvl6pPr>
    <a:lvl7pPr marL="2743200" algn="l" defTabSz="914400" rtl="0" eaLnBrk="1" latinLnBrk="0" hangingPunct="1">
      <a:defRPr kern="1200">
        <a:solidFill>
          <a:schemeClr val="tx1"/>
        </a:solidFill>
        <a:latin typeface="Arial" pitchFamily="34" charset="0"/>
        <a:ea typeface="MS PGothic" pitchFamily="34" charset="-128"/>
        <a:cs typeface="Arial" pitchFamily="34" charset="0"/>
      </a:defRPr>
    </a:lvl7pPr>
    <a:lvl8pPr marL="3200400" algn="l" defTabSz="914400" rtl="0" eaLnBrk="1" latinLnBrk="0" hangingPunct="1">
      <a:defRPr kern="1200">
        <a:solidFill>
          <a:schemeClr val="tx1"/>
        </a:solidFill>
        <a:latin typeface="Arial" pitchFamily="34" charset="0"/>
        <a:ea typeface="MS PGothic" pitchFamily="34" charset="-128"/>
        <a:cs typeface="Arial" pitchFamily="34" charset="0"/>
      </a:defRPr>
    </a:lvl8pPr>
    <a:lvl9pPr marL="3657600" algn="l" defTabSz="914400" rtl="0" eaLnBrk="1" latinLnBrk="0" hangingPunct="1">
      <a:defRPr kern="1200">
        <a:solidFill>
          <a:schemeClr val="tx1"/>
        </a:solidFill>
        <a:latin typeface="Arial" pitchFamily="34" charset="0"/>
        <a:ea typeface="MS PGothic" pitchFamily="34" charset="-128"/>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323" autoAdjust="0"/>
  </p:normalViewPr>
  <p:slideViewPr>
    <p:cSldViewPr>
      <p:cViewPr>
        <p:scale>
          <a:sx n="80" d="100"/>
          <a:sy n="80" d="100"/>
        </p:scale>
        <p:origin x="-780" y="-300"/>
      </p:cViewPr>
      <p:guideLst>
        <p:guide orient="horz" pos="2160"/>
        <p:guide pos="2880"/>
      </p:guideLst>
    </p:cSldViewPr>
  </p:slideViewPr>
  <p:notesTextViewPr>
    <p:cViewPr>
      <p:scale>
        <a:sx n="1" d="1"/>
        <a:sy n="1" d="1"/>
      </p:scale>
      <p:origin x="0" y="0"/>
    </p:cViewPr>
  </p:notesTextViewPr>
  <p:sorterViewPr>
    <p:cViewPr>
      <p:scale>
        <a:sx n="100" d="100"/>
        <a:sy n="100" d="100"/>
      </p:scale>
      <p:origin x="0" y="527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ea typeface="+mn-ea"/>
                <a:cs typeface="+mn-cs"/>
              </a:defRPr>
            </a:lvl1pPr>
          </a:lstStyle>
          <a:p>
            <a:pPr>
              <a:defRPr/>
            </a:pPr>
            <a:endParaRPr lang="en-CA"/>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a:latin typeface="+mn-lt"/>
                <a:ea typeface="+mn-ea"/>
                <a:cs typeface="+mn-cs"/>
              </a:defRPr>
            </a:lvl1pPr>
          </a:lstStyle>
          <a:p>
            <a:pPr>
              <a:defRPr/>
            </a:pPr>
            <a:fld id="{B7DB0FA6-3BD7-4963-9D7F-0703786CF95D}" type="datetimeFigureOut">
              <a:rPr lang="en-CA"/>
              <a:pPr>
                <a:defRPr/>
              </a:pPr>
              <a:t>20/08/2015</a:t>
            </a:fld>
            <a:endParaRPr lang="en-CA"/>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CA"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CA"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ea typeface="+mn-ea"/>
                <a:cs typeface="+mn-cs"/>
              </a:defRPr>
            </a:lvl1pPr>
          </a:lstStyle>
          <a:p>
            <a:pPr>
              <a:defRPr/>
            </a:pPr>
            <a:endParaRPr lang="en-CA"/>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a:latin typeface="+mn-lt"/>
                <a:ea typeface="+mn-ea"/>
                <a:cs typeface="+mn-cs"/>
              </a:defRPr>
            </a:lvl1pPr>
          </a:lstStyle>
          <a:p>
            <a:pPr>
              <a:defRPr/>
            </a:pPr>
            <a:fld id="{B589D525-BD4F-4A34-857A-EFE4EEA1E115}" type="slidenum">
              <a:rPr lang="en-CA"/>
              <a:pPr>
                <a:defRPr/>
              </a:pPr>
              <a:t>‹#›</a:t>
            </a:fld>
            <a:endParaRPr lang="en-CA"/>
          </a:p>
        </p:txBody>
      </p:sp>
    </p:spTree>
    <p:extLst>
      <p:ext uri="{BB962C8B-B14F-4D97-AF65-F5344CB8AC3E}">
        <p14:creationId xmlns:p14="http://schemas.microsoft.com/office/powerpoint/2010/main" val="14745931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 trick here is to understand the pain of change, regardless of the change.</a:t>
            </a:r>
            <a:endParaRPr lang="en-US" dirty="0"/>
          </a:p>
        </p:txBody>
      </p:sp>
      <p:sp>
        <p:nvSpPr>
          <p:cNvPr id="4" name="Slide Number Placeholder 3"/>
          <p:cNvSpPr>
            <a:spLocks noGrp="1"/>
          </p:cNvSpPr>
          <p:nvPr>
            <p:ph type="sldNum" sz="quarter" idx="10"/>
          </p:nvPr>
        </p:nvSpPr>
        <p:spPr/>
        <p:txBody>
          <a:bodyPr/>
          <a:lstStyle/>
          <a:p>
            <a:pPr>
              <a:defRPr/>
            </a:pPr>
            <a:fld id="{B589D525-BD4F-4A34-857A-EFE4EEA1E115}" type="slidenum">
              <a:rPr lang="en-CA" smtClean="0"/>
              <a:pPr>
                <a:defRPr/>
              </a:pPr>
              <a:t>3</a:t>
            </a:fld>
            <a:endParaRPr lang="en-CA"/>
          </a:p>
        </p:txBody>
      </p:sp>
    </p:spTree>
    <p:extLst>
      <p:ext uri="{BB962C8B-B14F-4D97-AF65-F5344CB8AC3E}">
        <p14:creationId xmlns:p14="http://schemas.microsoft.com/office/powerpoint/2010/main" val="2641555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defTabSz="914111">
              <a:defRPr/>
            </a:pPr>
            <a:r>
              <a:rPr lang="en-CA" noProof="0" dirty="0" smtClean="0"/>
              <a:t>Additional reference </a:t>
            </a:r>
            <a:r>
              <a:rPr lang="en-CA" dirty="0" smtClean="0"/>
              <a:t>RDIMS 3396909</a:t>
            </a:r>
          </a:p>
          <a:p>
            <a:endParaRPr lang="en-CA" noProof="0" dirty="0" smtClean="0"/>
          </a:p>
          <a:p>
            <a:r>
              <a:rPr lang="en-CA" baseline="0" noProof="0" dirty="0" smtClean="0"/>
              <a:t>In order to have a better understanding of Change Management, let’s use an example. Consider two organizations merging (either example, let’s say inside a Department or Agency a unit is merged with another one; a Program is moved from one Department to another; or two programs come together under one Branch).</a:t>
            </a:r>
          </a:p>
          <a:p>
            <a:endParaRPr lang="en-CA" baseline="0" noProof="0" dirty="0" smtClean="0"/>
          </a:p>
          <a:p>
            <a:r>
              <a:rPr lang="en-CA" baseline="0" noProof="0" dirty="0" smtClean="0"/>
              <a:t>(click to make the time line appear with the </a:t>
            </a:r>
            <a:r>
              <a:rPr lang="en-CA" baseline="0" noProof="0" dirty="0" err="1" smtClean="0"/>
              <a:t>blue’ish</a:t>
            </a:r>
            <a:r>
              <a:rPr lang="en-CA" baseline="0" noProof="0" dirty="0" smtClean="0"/>
              <a:t> marks)</a:t>
            </a:r>
          </a:p>
          <a:p>
            <a:endParaRPr lang="en-CA" baseline="0" noProof="0" dirty="0" smtClean="0"/>
          </a:p>
          <a:p>
            <a:r>
              <a:rPr lang="en-CA" baseline="0" noProof="0" dirty="0" smtClean="0"/>
              <a:t>For this type of project, typically there is an official communication announcing the merge; this communication includes a reasoning for the merge and a date for when the two organizations will become “officially” merged. Of course there are more details depending on the specific project, but for now let’s keep it at that level.</a:t>
            </a:r>
          </a:p>
          <a:p>
            <a:endParaRPr lang="en-CA" baseline="0" noProof="0" dirty="0" smtClean="0"/>
          </a:p>
          <a:p>
            <a:r>
              <a:rPr lang="en-CA" baseline="0" noProof="0" dirty="0" smtClean="0"/>
              <a:t>Now, we can easily think about and relate to the tasks that had happen before this official announcement or will happened as represented in the time line (click for showing the red marks and “Activities 1..n”)</a:t>
            </a:r>
          </a:p>
          <a:p>
            <a:endParaRPr lang="en-CA" baseline="0" noProof="0" dirty="0" smtClean="0"/>
          </a:p>
          <a:p>
            <a:r>
              <a:rPr lang="en-CA" baseline="0" noProof="0" dirty="0" smtClean="0"/>
              <a:t>Before the official announcement, there was a small team reviewing implications, making some decisions and creating the actual announcement. </a:t>
            </a:r>
          </a:p>
          <a:p>
            <a:endParaRPr lang="en-CA" baseline="0" noProof="0" dirty="0" smtClean="0"/>
          </a:p>
          <a:p>
            <a:pPr indent="-228526" defTabSz="914111"/>
            <a:r>
              <a:rPr lang="en-CA" dirty="0" smtClean="0"/>
              <a:t>We can also think about other activities that should take place, and key members or areas that should be involved into the team. Probably people from the following areas (in no particular order): FNZ, Staffing, Classification, Accommodations, Security, IT, Other key leads from each of the organizations, maybe some others key players as well.</a:t>
            </a:r>
          </a:p>
          <a:p>
            <a:pPr defTabSz="914111"/>
            <a:endParaRPr lang="en-CA" dirty="0" smtClean="0"/>
          </a:p>
          <a:p>
            <a:r>
              <a:rPr lang="en-CA" baseline="0" noProof="0" dirty="0" smtClean="0"/>
              <a:t>Some of the activities may include the following, to name a few:</a:t>
            </a:r>
          </a:p>
          <a:p>
            <a:pPr marL="228526" indent="-228526">
              <a:buAutoNum type="arabicParenR"/>
            </a:pPr>
            <a:r>
              <a:rPr lang="en-CA" baseline="0" noProof="0" dirty="0" smtClean="0"/>
              <a:t>Prepare communiqué (draft, review, OK by both sides, approval by lead and final approval by ADM, say)</a:t>
            </a:r>
          </a:p>
          <a:p>
            <a:pPr marL="228526" indent="-228526">
              <a:buAutoNum type="arabicParenR"/>
            </a:pPr>
            <a:r>
              <a:rPr lang="en-CA" baseline="0" noProof="0" dirty="0" smtClean="0"/>
              <a:t>Review and decide on Classification, are people going to do the same activities, similar –how similar-, or new ones.</a:t>
            </a:r>
          </a:p>
          <a:p>
            <a:pPr marL="228526" indent="-228526">
              <a:buAutoNum type="arabicParenR"/>
            </a:pPr>
            <a:r>
              <a:rPr lang="en-CA" baseline="0" noProof="0" dirty="0" smtClean="0"/>
              <a:t>When should they have access to the intranet, new emails, allow certain customised systems to run in this network</a:t>
            </a:r>
          </a:p>
          <a:p>
            <a:pPr marL="228526" indent="-228526">
              <a:buAutoNum type="arabicParenR"/>
            </a:pPr>
            <a:r>
              <a:rPr lang="en-CA" baseline="0" noProof="0" dirty="0" smtClean="0"/>
              <a:t>Do they need physical access to other offices</a:t>
            </a:r>
          </a:p>
          <a:p>
            <a:pPr marL="228526" indent="-228526">
              <a:buAutoNum type="arabicParenR"/>
            </a:pPr>
            <a:r>
              <a:rPr lang="en-CA" baseline="0" noProof="0" dirty="0" smtClean="0"/>
              <a:t>Are they going to physically move to new offices, do they need to adjust the actual physical space?</a:t>
            </a:r>
          </a:p>
          <a:p>
            <a:pPr marL="228526" indent="-228526">
              <a:buAutoNum type="arabicParenR"/>
            </a:pPr>
            <a:r>
              <a:rPr lang="en-CA" baseline="0" noProof="0" dirty="0" smtClean="0"/>
              <a:t>Would they need new staff after the merge?</a:t>
            </a:r>
          </a:p>
          <a:p>
            <a:pPr marL="228526" indent="-228526">
              <a:buAutoNum type="arabicParenR"/>
            </a:pPr>
            <a:r>
              <a:rPr lang="en-CA" baseline="0" noProof="0" dirty="0" smtClean="0"/>
              <a:t>What are the finance related tasks to do, before and after the merge?</a:t>
            </a:r>
          </a:p>
          <a:p>
            <a:pPr marL="228526" indent="-228526">
              <a:buAutoNum type="arabicParenR"/>
            </a:pPr>
            <a:r>
              <a:rPr lang="en-CA" baseline="0" noProof="0" dirty="0" smtClean="0"/>
              <a:t>Is everything in line with the policies, like security, accommodations, others?</a:t>
            </a:r>
          </a:p>
          <a:p>
            <a:pPr marL="228526" indent="-228526">
              <a:buAutoNum type="arabicParenR"/>
            </a:pPr>
            <a:r>
              <a:rPr lang="en-CA" baseline="0" noProof="0" dirty="0" smtClean="0"/>
              <a:t>How to integrate the people into the HR system, so payment is continuous.</a:t>
            </a:r>
          </a:p>
          <a:p>
            <a:pPr marL="228526" indent="-228526">
              <a:buAutoNum type="arabicParenR"/>
            </a:pPr>
            <a:r>
              <a:rPr lang="en-CA" baseline="0" noProof="0" dirty="0" smtClean="0"/>
              <a:t> What are the training needs, when, for how many employees?</a:t>
            </a:r>
          </a:p>
          <a:p>
            <a:pPr marL="228526" indent="-228526">
              <a:buAutoNum type="arabicParenR"/>
            </a:pPr>
            <a:r>
              <a:rPr lang="en-CA" baseline="0" noProof="0" dirty="0" smtClean="0"/>
              <a:t> Etc, etc</a:t>
            </a:r>
          </a:p>
          <a:p>
            <a:pPr indent="-228526" defTabSz="914111"/>
            <a:endParaRPr lang="en-CA" dirty="0" smtClean="0"/>
          </a:p>
          <a:p>
            <a:pPr indent="-228526" defTabSz="914111"/>
            <a:r>
              <a:rPr lang="en-CA" dirty="0" smtClean="0"/>
              <a:t>Assume we have all the tasks we need to do in order for this merge to occur. Up to here those tasks -also known as the transactional or technical side- are fairly easy to understand, explain and justify because there is a clear need… now we have a clear way on how the merge will occur, now let’s talk about what CM is.</a:t>
            </a:r>
          </a:p>
          <a:p>
            <a:pPr indent="-228526" defTabSz="914111"/>
            <a:endParaRPr lang="en-CA" dirty="0" smtClean="0"/>
          </a:p>
          <a:p>
            <a:pPr indent="-228526" defTabSz="914111">
              <a:defRPr/>
            </a:pPr>
            <a:r>
              <a:rPr lang="en-CA" dirty="0" smtClean="0"/>
              <a:t>Managing change is about how all these tasks impact the people touched by the merge of the two organizations (click to have the “impact on people” appear), think and consider how to manage and help people go through their own transition while understanding their own reactions to the change, for example:</a:t>
            </a:r>
          </a:p>
          <a:p>
            <a:pPr marL="228526" indent="-228526">
              <a:buAutoNum type="arabicParenR"/>
            </a:pPr>
            <a:r>
              <a:rPr lang="en-CA" baseline="0" noProof="0" dirty="0" smtClean="0"/>
              <a:t>How long ago –even before the official announcement- do you think people started to know/talk/perceive that this change was coming?</a:t>
            </a:r>
          </a:p>
          <a:p>
            <a:pPr marL="228526" indent="-228526">
              <a:buAutoNum type="arabicParenR"/>
            </a:pPr>
            <a:r>
              <a:rPr lang="en-CA" baseline="0" noProof="0" dirty="0" smtClean="0"/>
              <a:t>Have the employees been informed to THEIR satisfaction on what the merge implies and its impact on them? Or do think they may have more concerns, questions, comments, clarifications or other needs?</a:t>
            </a:r>
          </a:p>
          <a:p>
            <a:pPr marL="228526" indent="-228526">
              <a:buAutoNum type="arabicParenR"/>
            </a:pPr>
            <a:r>
              <a:rPr lang="en-CA" baseline="0" noProof="0" dirty="0" smtClean="0"/>
              <a:t>Do they have any questions that they want to ask us, and that they prefer US to answer to them (in person, additionally to Q&amp;As or emails or intranet)?</a:t>
            </a:r>
          </a:p>
          <a:p>
            <a:pPr marL="228526" indent="-228526">
              <a:buAutoNum type="arabicParenR"/>
            </a:pPr>
            <a:r>
              <a:rPr lang="en-CA" baseline="0" noProof="0" dirty="0" smtClean="0"/>
              <a:t>What will be people’s concerns about changes in their roles and responsibilities?</a:t>
            </a:r>
          </a:p>
          <a:p>
            <a:pPr marL="228526" indent="-228526">
              <a:buAutoNum type="arabicParenR"/>
            </a:pPr>
            <a:r>
              <a:rPr lang="en-CA" baseline="0" noProof="0" dirty="0" smtClean="0"/>
              <a:t>What about the projects they are working on? And their actual clients? Would those continue receiving the excellent service they’ve become used to?</a:t>
            </a:r>
          </a:p>
          <a:p>
            <a:pPr marL="228526" indent="-228526">
              <a:buAutoNum type="arabicParenR"/>
            </a:pPr>
            <a:r>
              <a:rPr lang="en-CA" baseline="0" noProof="0" dirty="0" smtClean="0"/>
              <a:t>What about decisions they may have been taken into account? (after all, subject matter experts is them; and who else will know more about the daily process than them)</a:t>
            </a:r>
          </a:p>
          <a:p>
            <a:pPr marL="228526" indent="-228526" defTabSz="914111">
              <a:buFontTx/>
              <a:buAutoNum type="arabicParenR"/>
              <a:defRPr/>
            </a:pPr>
            <a:r>
              <a:rPr lang="en-CA" baseline="0" noProof="0" dirty="0" smtClean="0"/>
              <a:t>Moving forward in time, after… How will it feel after the announcement has settle with people, then after the </a:t>
            </a:r>
            <a:r>
              <a:rPr lang="en-CA" baseline="0" noProof="0" dirty="0" err="1" smtClean="0"/>
              <a:t>oficialization</a:t>
            </a:r>
            <a:r>
              <a:rPr lang="en-CA" baseline="0" noProof="0" dirty="0" smtClean="0"/>
              <a:t> of the merge… and then before and after a possible physical office change.</a:t>
            </a:r>
          </a:p>
          <a:p>
            <a:pPr marL="228526" indent="-228526" defTabSz="914111">
              <a:buFontTx/>
              <a:buAutoNum type="arabicParenR"/>
              <a:defRPr/>
            </a:pPr>
            <a:r>
              <a:rPr lang="en-CA" baseline="0" noProof="0" dirty="0" smtClean="0"/>
              <a:t>What the new office will look like? (or the bus; or the parking for the car; or the workplace 2.0 thing; or the places to eat)</a:t>
            </a:r>
          </a:p>
          <a:p>
            <a:pPr marL="228526" indent="-228526">
              <a:buAutoNum type="arabicParenR"/>
            </a:pPr>
            <a:r>
              <a:rPr lang="en-CA" baseline="0" noProof="0" dirty="0" smtClean="0"/>
              <a:t>How am I going to work with new colleagues and bosses? If so is implied; are we expecting them to perform at peak because it is now “official” or should they first meet, integrate, understand how to work with the new team and then perform?</a:t>
            </a:r>
          </a:p>
          <a:p>
            <a:pPr marL="228526" indent="-228526">
              <a:buAutoNum type="arabicParenR"/>
            </a:pPr>
            <a:endParaRPr lang="en-CA" baseline="0" noProof="0" dirty="0" smtClean="0"/>
          </a:p>
          <a:p>
            <a:pPr indent="-228526" defTabSz="914111"/>
            <a:r>
              <a:rPr lang="en-CA" dirty="0" smtClean="0"/>
              <a:t>All of these are related to how the people may be impacted by the change, it may be directly related to work or not, but it impacts people and there is where usually the commitment from the people to accept the change resides.</a:t>
            </a:r>
          </a:p>
          <a:p>
            <a:pPr indent="-228526" defTabSz="914111"/>
            <a:endParaRPr lang="en-CA" dirty="0" smtClean="0"/>
          </a:p>
          <a:p>
            <a:r>
              <a:rPr lang="en-CA" baseline="0" noProof="0" dirty="0" smtClean="0"/>
              <a:t>Now, next time you think about a project and you focus on project milestones, consider and think about the people impacted and the ways they can buy-in to the change and move along through their transition. </a:t>
            </a:r>
          </a:p>
          <a:p>
            <a:endParaRPr lang="en-CA" baseline="0" noProof="0" dirty="0" smtClean="0"/>
          </a:p>
        </p:txBody>
      </p:sp>
      <p:sp>
        <p:nvSpPr>
          <p:cNvPr id="4" name="Slide Number Placeholder 3"/>
          <p:cNvSpPr>
            <a:spLocks noGrp="1"/>
          </p:cNvSpPr>
          <p:nvPr>
            <p:ph type="sldNum" sz="quarter" idx="10"/>
          </p:nvPr>
        </p:nvSpPr>
        <p:spPr/>
        <p:txBody>
          <a:bodyPr/>
          <a:lstStyle/>
          <a:p>
            <a:fld id="{3C1FEB63-FDA9-4253-AC92-D639459CBCED}" type="slidenum">
              <a:rPr lang="en-CA" smtClean="0"/>
              <a:pPr/>
              <a:t>6</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589D525-BD4F-4A34-857A-EFE4EEA1E115}" type="slidenum">
              <a:rPr lang="en-CA" smtClean="0"/>
              <a:pPr>
                <a:defRPr/>
              </a:pPr>
              <a:t>7</a:t>
            </a:fld>
            <a:endParaRPr lang="en-CA"/>
          </a:p>
        </p:txBody>
      </p:sp>
    </p:spTree>
    <p:extLst>
      <p:ext uri="{BB962C8B-B14F-4D97-AF65-F5344CB8AC3E}">
        <p14:creationId xmlns:p14="http://schemas.microsoft.com/office/powerpoint/2010/main" val="2786755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Tools to help</a:t>
            </a:r>
            <a:endParaRPr lang="en-US" dirty="0"/>
          </a:p>
        </p:txBody>
      </p:sp>
      <p:sp>
        <p:nvSpPr>
          <p:cNvPr id="4" name="Slide Number Placeholder 3"/>
          <p:cNvSpPr>
            <a:spLocks noGrp="1"/>
          </p:cNvSpPr>
          <p:nvPr>
            <p:ph type="sldNum" sz="quarter" idx="10"/>
          </p:nvPr>
        </p:nvSpPr>
        <p:spPr/>
        <p:txBody>
          <a:bodyPr/>
          <a:lstStyle/>
          <a:p>
            <a:pPr>
              <a:defRPr/>
            </a:pPr>
            <a:fld id="{B589D525-BD4F-4A34-857A-EFE4EEA1E115}" type="slidenum">
              <a:rPr lang="en-CA" smtClean="0"/>
              <a:pPr>
                <a:defRPr/>
              </a:pPr>
              <a:t>8</a:t>
            </a:fld>
            <a:endParaRPr lang="en-CA"/>
          </a:p>
        </p:txBody>
      </p:sp>
    </p:spTree>
    <p:extLst>
      <p:ext uri="{BB962C8B-B14F-4D97-AF65-F5344CB8AC3E}">
        <p14:creationId xmlns:p14="http://schemas.microsoft.com/office/powerpoint/2010/main" val="12244878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How do we do this during mapping:</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B589D525-BD4F-4A34-857A-EFE4EEA1E115}" type="slidenum">
              <a:rPr lang="en-CA" smtClean="0"/>
              <a:pPr>
                <a:defRPr/>
              </a:pPr>
              <a:t>9</a:t>
            </a:fld>
            <a:endParaRPr lang="en-CA"/>
          </a:p>
        </p:txBody>
      </p:sp>
    </p:spTree>
    <p:extLst>
      <p:ext uri="{BB962C8B-B14F-4D97-AF65-F5344CB8AC3E}">
        <p14:creationId xmlns:p14="http://schemas.microsoft.com/office/powerpoint/2010/main" val="33747507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RB-Cover-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7175"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23" name="Rectangle 3"/>
          <p:cNvSpPr>
            <a:spLocks noGrp="1" noChangeArrowheads="1"/>
          </p:cNvSpPr>
          <p:nvPr>
            <p:ph type="ctrTitle"/>
          </p:nvPr>
        </p:nvSpPr>
        <p:spPr>
          <a:xfrm>
            <a:off x="2209800" y="2590800"/>
            <a:ext cx="5029200" cy="20574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sz="3200">
                <a:solidFill>
                  <a:schemeClr val="bg1"/>
                </a:solidFill>
              </a:defRPr>
            </a:lvl1pPr>
          </a:lstStyle>
          <a:p>
            <a:pPr lvl="0"/>
            <a:r>
              <a:rPr lang="en-US" noProof="0" smtClean="0"/>
              <a:t>Click to edit Master title style</a:t>
            </a:r>
            <a:endParaRPr lang="en-CA" noProof="0" smtClean="0"/>
          </a:p>
        </p:txBody>
      </p:sp>
      <p:sp>
        <p:nvSpPr>
          <p:cNvPr id="184324" name="Rectangle 4"/>
          <p:cNvSpPr>
            <a:spLocks noGrp="1" noChangeArrowheads="1"/>
          </p:cNvSpPr>
          <p:nvPr>
            <p:ph type="subTitle" idx="1"/>
          </p:nvPr>
        </p:nvSpPr>
        <p:spPr>
          <a:xfrm>
            <a:off x="2209800" y="5029200"/>
            <a:ext cx="5029200" cy="6858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0" indent="0">
              <a:buFont typeface="Wingdings" pitchFamily="2" charset="2"/>
              <a:buNone/>
              <a:defRPr sz="1700" i="1">
                <a:solidFill>
                  <a:schemeClr val="bg1"/>
                </a:solidFill>
              </a:defRPr>
            </a:lvl1pPr>
          </a:lstStyle>
          <a:p>
            <a:pPr lvl="0"/>
            <a:r>
              <a:rPr lang="en-US" noProof="0" smtClean="0"/>
              <a:t>Click to edit Master subtitle style</a:t>
            </a:r>
            <a:endParaRPr lang="en-CA" noProof="0" smtClean="0"/>
          </a:p>
        </p:txBody>
      </p:sp>
    </p:spTree>
    <p:extLst>
      <p:ext uri="{BB962C8B-B14F-4D97-AF65-F5344CB8AC3E}">
        <p14:creationId xmlns:p14="http://schemas.microsoft.com/office/powerpoint/2010/main" val="3450366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C3645ECF-2FC2-4A1A-86D0-3C3691E0B94E}" type="slidenum">
              <a:rPr lang="en-US"/>
              <a:pPr>
                <a:defRPr/>
              </a:pPr>
              <a:t>‹#›</a:t>
            </a:fld>
            <a:endParaRPr lang="en-US" dirty="0"/>
          </a:p>
        </p:txBody>
      </p:sp>
    </p:spTree>
    <p:extLst>
      <p:ext uri="{BB962C8B-B14F-4D97-AF65-F5344CB8AC3E}">
        <p14:creationId xmlns:p14="http://schemas.microsoft.com/office/powerpoint/2010/main" val="4168895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7850"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C9ECE848-60F3-402D-BF59-74992C5D3199}" type="slidenum">
              <a:rPr lang="en-US"/>
              <a:pPr>
                <a:defRPr/>
              </a:pPr>
              <a:t>‹#›</a:t>
            </a:fld>
            <a:endParaRPr lang="en-US" dirty="0"/>
          </a:p>
        </p:txBody>
      </p:sp>
    </p:spTree>
    <p:extLst>
      <p:ext uri="{BB962C8B-B14F-4D97-AF65-F5344CB8AC3E}">
        <p14:creationId xmlns:p14="http://schemas.microsoft.com/office/powerpoint/2010/main" val="1877537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219200" y="2819400"/>
            <a:ext cx="7391400" cy="3276600"/>
          </a:xfrm>
        </p:spPr>
        <p:txBody>
          <a:bodyPr/>
          <a:lstStyle/>
          <a:p>
            <a:pPr lvl="0"/>
            <a:r>
              <a:rPr lang="en-US" noProof="0" smtClean="0"/>
              <a:t>Click icon to add table</a:t>
            </a:r>
            <a:endParaRPr lang="en-US" noProof="0"/>
          </a:p>
        </p:txBody>
      </p:sp>
      <p:sp>
        <p:nvSpPr>
          <p:cNvPr id="4"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E8067483-4541-4B3C-B4AC-1B8BEDC0FABF}" type="slidenum">
              <a:rPr lang="en-US"/>
              <a:pPr>
                <a:defRPr/>
              </a:pPr>
              <a:t>‹#›</a:t>
            </a:fld>
            <a:endParaRPr lang="en-US" dirty="0"/>
          </a:p>
        </p:txBody>
      </p:sp>
    </p:spTree>
    <p:extLst>
      <p:ext uri="{BB962C8B-B14F-4D97-AF65-F5344CB8AC3E}">
        <p14:creationId xmlns:p14="http://schemas.microsoft.com/office/powerpoint/2010/main" val="2320913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sldNum" idx="10"/>
          </p:nvPr>
        </p:nvSpPr>
        <p:spPr/>
        <p:txBody>
          <a:bodyPr/>
          <a:lstStyle>
            <a:lvl1pPr defTabSz="914400" eaLnBrk="1" hangingPunct="1">
              <a:buClrTx/>
              <a:buSzTx/>
              <a:defRPr/>
            </a:lvl1pPr>
          </a:lstStyle>
          <a:p>
            <a:pPr>
              <a:defRPr/>
            </a:pPr>
            <a:fld id="{1A54A6AF-FEC7-44EE-BB1C-2331E65E42D6}" type="slidenum">
              <a:rPr lang="en-CA"/>
              <a:pPr>
                <a:defRPr/>
              </a:pPr>
              <a:t>‹#›</a:t>
            </a:fld>
            <a:endParaRPr lang="en-CA"/>
          </a:p>
        </p:txBody>
      </p:sp>
    </p:spTree>
    <p:extLst>
      <p:ext uri="{BB962C8B-B14F-4D97-AF65-F5344CB8AC3E}">
        <p14:creationId xmlns:p14="http://schemas.microsoft.com/office/powerpoint/2010/main" val="3331361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idx="10"/>
          </p:nvPr>
        </p:nvSpPr>
        <p:spPr/>
        <p:txBody>
          <a:bodyPr/>
          <a:lstStyle>
            <a:lvl1pPr defTabSz="914400" eaLnBrk="1" hangingPunct="1">
              <a:buClrTx/>
              <a:buSzTx/>
              <a:defRPr/>
            </a:lvl1pPr>
          </a:lstStyle>
          <a:p>
            <a:pPr>
              <a:defRPr/>
            </a:pPr>
            <a:fld id="{01D45A51-DF36-456B-8ABE-FD27104570C1}" type="slidenum">
              <a:rPr lang="en-CA"/>
              <a:pPr>
                <a:defRPr/>
              </a:pPr>
              <a:t>‹#›</a:t>
            </a:fld>
            <a:endParaRPr lang="en-CA"/>
          </a:p>
        </p:txBody>
      </p:sp>
    </p:spTree>
    <p:extLst>
      <p:ext uri="{BB962C8B-B14F-4D97-AF65-F5344CB8AC3E}">
        <p14:creationId xmlns:p14="http://schemas.microsoft.com/office/powerpoint/2010/main" val="41758070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sldNum" idx="10"/>
          </p:nvPr>
        </p:nvSpPr>
        <p:spPr/>
        <p:txBody>
          <a:bodyPr/>
          <a:lstStyle>
            <a:lvl1pPr defTabSz="914400" eaLnBrk="1" hangingPunct="1">
              <a:buClrTx/>
              <a:buSzTx/>
              <a:defRPr/>
            </a:lvl1pPr>
          </a:lstStyle>
          <a:p>
            <a:pPr>
              <a:defRPr/>
            </a:pPr>
            <a:fld id="{6316DB00-B15C-42E4-B905-AFC31D92F3F1}" type="slidenum">
              <a:rPr lang="en-CA"/>
              <a:pPr>
                <a:defRPr/>
              </a:pPr>
              <a:t>‹#›</a:t>
            </a:fld>
            <a:endParaRPr lang="en-CA"/>
          </a:p>
        </p:txBody>
      </p:sp>
    </p:spTree>
    <p:extLst>
      <p:ext uri="{BB962C8B-B14F-4D97-AF65-F5344CB8AC3E}">
        <p14:creationId xmlns:p14="http://schemas.microsoft.com/office/powerpoint/2010/main" val="4620457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7913" cy="3697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89513" y="2819400"/>
            <a:ext cx="3619500" cy="3697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idx="10"/>
          </p:nvPr>
        </p:nvSpPr>
        <p:spPr/>
        <p:txBody>
          <a:bodyPr/>
          <a:lstStyle>
            <a:lvl1pPr defTabSz="914400" eaLnBrk="1" hangingPunct="1">
              <a:buClrTx/>
              <a:buSzTx/>
              <a:defRPr/>
            </a:lvl1pPr>
          </a:lstStyle>
          <a:p>
            <a:pPr>
              <a:defRPr/>
            </a:pPr>
            <a:fld id="{616A3C86-2BDD-4516-B5BC-4A8E12846604}" type="slidenum">
              <a:rPr lang="en-CA"/>
              <a:pPr>
                <a:defRPr/>
              </a:pPr>
              <a:t>‹#›</a:t>
            </a:fld>
            <a:endParaRPr lang="en-CA"/>
          </a:p>
        </p:txBody>
      </p:sp>
    </p:spTree>
    <p:extLst>
      <p:ext uri="{BB962C8B-B14F-4D97-AF65-F5344CB8AC3E}">
        <p14:creationId xmlns:p14="http://schemas.microsoft.com/office/powerpoint/2010/main" val="370843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sldNum" idx="10"/>
          </p:nvPr>
        </p:nvSpPr>
        <p:spPr/>
        <p:txBody>
          <a:bodyPr/>
          <a:lstStyle>
            <a:lvl1pPr defTabSz="914400" eaLnBrk="1" hangingPunct="1">
              <a:buClrTx/>
              <a:buSzTx/>
              <a:defRPr/>
            </a:lvl1pPr>
          </a:lstStyle>
          <a:p>
            <a:pPr>
              <a:defRPr/>
            </a:pPr>
            <a:fld id="{471E2704-8D34-491D-87DD-56E09AC9D181}" type="slidenum">
              <a:rPr lang="en-CA"/>
              <a:pPr>
                <a:defRPr/>
              </a:pPr>
              <a:t>‹#›</a:t>
            </a:fld>
            <a:endParaRPr lang="en-CA"/>
          </a:p>
        </p:txBody>
      </p:sp>
    </p:spTree>
    <p:extLst>
      <p:ext uri="{BB962C8B-B14F-4D97-AF65-F5344CB8AC3E}">
        <p14:creationId xmlns:p14="http://schemas.microsoft.com/office/powerpoint/2010/main" val="34481388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sldNum" idx="10"/>
          </p:nvPr>
        </p:nvSpPr>
        <p:spPr/>
        <p:txBody>
          <a:bodyPr/>
          <a:lstStyle>
            <a:lvl1pPr defTabSz="914400" eaLnBrk="1" hangingPunct="1">
              <a:buClrTx/>
              <a:buSzTx/>
              <a:defRPr/>
            </a:lvl1pPr>
          </a:lstStyle>
          <a:p>
            <a:pPr>
              <a:defRPr/>
            </a:pPr>
            <a:fld id="{2859FF4B-4267-4888-8C1A-41B23F699146}" type="slidenum">
              <a:rPr lang="en-CA"/>
              <a:pPr>
                <a:defRPr/>
              </a:pPr>
              <a:t>‹#›</a:t>
            </a:fld>
            <a:endParaRPr lang="en-CA"/>
          </a:p>
        </p:txBody>
      </p:sp>
    </p:spTree>
    <p:extLst>
      <p:ext uri="{BB962C8B-B14F-4D97-AF65-F5344CB8AC3E}">
        <p14:creationId xmlns:p14="http://schemas.microsoft.com/office/powerpoint/2010/main" val="31906673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idx="10"/>
          </p:nvPr>
        </p:nvSpPr>
        <p:spPr/>
        <p:txBody>
          <a:bodyPr/>
          <a:lstStyle>
            <a:lvl1pPr defTabSz="914400" eaLnBrk="1" hangingPunct="1">
              <a:buClrTx/>
              <a:buSzTx/>
              <a:defRPr/>
            </a:lvl1pPr>
          </a:lstStyle>
          <a:p>
            <a:pPr>
              <a:defRPr/>
            </a:pPr>
            <a:fld id="{865C1548-CC04-4580-9D99-19FA2F1F75D9}" type="slidenum">
              <a:rPr lang="en-CA"/>
              <a:pPr>
                <a:defRPr/>
              </a:pPr>
              <a:t>‹#›</a:t>
            </a:fld>
            <a:endParaRPr lang="en-CA"/>
          </a:p>
        </p:txBody>
      </p:sp>
    </p:spTree>
    <p:extLst>
      <p:ext uri="{BB962C8B-B14F-4D97-AF65-F5344CB8AC3E}">
        <p14:creationId xmlns:p14="http://schemas.microsoft.com/office/powerpoint/2010/main" val="374718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35EF9BB1-945F-439D-9E7C-CC3861AB3A2F}" type="slidenum">
              <a:rPr lang="en-US"/>
              <a:pPr>
                <a:defRPr/>
              </a:pPr>
              <a:t>‹#›</a:t>
            </a:fld>
            <a:endParaRPr lang="en-US" dirty="0"/>
          </a:p>
        </p:txBody>
      </p:sp>
    </p:spTree>
    <p:extLst>
      <p:ext uri="{BB962C8B-B14F-4D97-AF65-F5344CB8AC3E}">
        <p14:creationId xmlns:p14="http://schemas.microsoft.com/office/powerpoint/2010/main" val="22836676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idx="10"/>
          </p:nvPr>
        </p:nvSpPr>
        <p:spPr/>
        <p:txBody>
          <a:bodyPr/>
          <a:lstStyle>
            <a:lvl1pPr defTabSz="914400" eaLnBrk="1" hangingPunct="1">
              <a:buClrTx/>
              <a:buSzTx/>
              <a:defRPr/>
            </a:lvl1pPr>
          </a:lstStyle>
          <a:p>
            <a:pPr>
              <a:defRPr/>
            </a:pPr>
            <a:fld id="{6D48C6CE-F97B-4E7A-A404-7B921FDFD2E8}" type="slidenum">
              <a:rPr lang="en-CA"/>
              <a:pPr>
                <a:defRPr/>
              </a:pPr>
              <a:t>‹#›</a:t>
            </a:fld>
            <a:endParaRPr lang="en-CA"/>
          </a:p>
        </p:txBody>
      </p:sp>
    </p:spTree>
    <p:extLst>
      <p:ext uri="{BB962C8B-B14F-4D97-AF65-F5344CB8AC3E}">
        <p14:creationId xmlns:p14="http://schemas.microsoft.com/office/powerpoint/2010/main" val="2657586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idx="10"/>
          </p:nvPr>
        </p:nvSpPr>
        <p:spPr/>
        <p:txBody>
          <a:bodyPr/>
          <a:lstStyle>
            <a:lvl1pPr defTabSz="914400" eaLnBrk="1" hangingPunct="1">
              <a:buClrTx/>
              <a:buSzTx/>
              <a:defRPr/>
            </a:lvl1pPr>
          </a:lstStyle>
          <a:p>
            <a:pPr>
              <a:defRPr/>
            </a:pPr>
            <a:fld id="{4108AC9C-BA6E-4583-8804-EAE425E6DC7F}" type="slidenum">
              <a:rPr lang="en-CA"/>
              <a:pPr>
                <a:defRPr/>
              </a:pPr>
              <a:t>‹#›</a:t>
            </a:fld>
            <a:endParaRPr lang="en-CA"/>
          </a:p>
        </p:txBody>
      </p:sp>
    </p:spTree>
    <p:extLst>
      <p:ext uri="{BB962C8B-B14F-4D97-AF65-F5344CB8AC3E}">
        <p14:creationId xmlns:p14="http://schemas.microsoft.com/office/powerpoint/2010/main" val="4622567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idx="10"/>
          </p:nvPr>
        </p:nvSpPr>
        <p:spPr/>
        <p:txBody>
          <a:bodyPr/>
          <a:lstStyle>
            <a:lvl1pPr defTabSz="914400" eaLnBrk="1" hangingPunct="1">
              <a:buClrTx/>
              <a:buSzTx/>
              <a:defRPr/>
            </a:lvl1pPr>
          </a:lstStyle>
          <a:p>
            <a:pPr>
              <a:defRPr/>
            </a:pPr>
            <a:fld id="{2AC49938-0A54-4E04-AD4D-D662F17152ED}" type="slidenum">
              <a:rPr lang="en-CA"/>
              <a:pPr>
                <a:defRPr/>
              </a:pPr>
              <a:t>‹#›</a:t>
            </a:fld>
            <a:endParaRPr lang="en-CA"/>
          </a:p>
        </p:txBody>
      </p:sp>
    </p:spTree>
    <p:extLst>
      <p:ext uri="{BB962C8B-B14F-4D97-AF65-F5344CB8AC3E}">
        <p14:creationId xmlns:p14="http://schemas.microsoft.com/office/powerpoint/2010/main" val="35405564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6263" cy="5068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5068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idx="10"/>
          </p:nvPr>
        </p:nvSpPr>
        <p:spPr/>
        <p:txBody>
          <a:bodyPr/>
          <a:lstStyle>
            <a:lvl1pPr defTabSz="914400" eaLnBrk="1" hangingPunct="1">
              <a:buClrTx/>
              <a:buSzTx/>
              <a:defRPr/>
            </a:lvl1pPr>
          </a:lstStyle>
          <a:p>
            <a:pPr>
              <a:defRPr/>
            </a:pPr>
            <a:fld id="{A7890C81-DB25-49F0-A030-A0A26D87ACEA}" type="slidenum">
              <a:rPr lang="en-CA"/>
              <a:pPr>
                <a:defRPr/>
              </a:pPr>
              <a:t>‹#›</a:t>
            </a:fld>
            <a:endParaRPr lang="en-CA"/>
          </a:p>
        </p:txBody>
      </p:sp>
    </p:spTree>
    <p:extLst>
      <p:ext uri="{BB962C8B-B14F-4D97-AF65-F5344CB8AC3E}">
        <p14:creationId xmlns:p14="http://schemas.microsoft.com/office/powerpoint/2010/main" val="33011963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89813" cy="1433513"/>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1219200" y="2819400"/>
            <a:ext cx="3617913" cy="369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89513" y="2819400"/>
            <a:ext cx="3619500" cy="369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Slide Number Placeholder 4"/>
          <p:cNvSpPr>
            <a:spLocks noGrp="1"/>
          </p:cNvSpPr>
          <p:nvPr>
            <p:ph type="sldNum" idx="10"/>
          </p:nvPr>
        </p:nvSpPr>
        <p:spPr/>
        <p:txBody>
          <a:bodyPr/>
          <a:lstStyle>
            <a:lvl1pPr defTabSz="914400" eaLnBrk="1" hangingPunct="1">
              <a:buClrTx/>
              <a:buSzTx/>
              <a:defRPr/>
            </a:lvl1pPr>
          </a:lstStyle>
          <a:p>
            <a:pPr>
              <a:defRPr/>
            </a:pPr>
            <a:fld id="{686AA69B-A632-44C4-8B65-1595A94FA407}" type="slidenum">
              <a:rPr lang="en-CA"/>
              <a:pPr>
                <a:defRPr/>
              </a:pPr>
              <a:t>‹#›</a:t>
            </a:fld>
            <a:endParaRPr lang="en-CA"/>
          </a:p>
        </p:txBody>
      </p:sp>
    </p:spTree>
    <p:extLst>
      <p:ext uri="{BB962C8B-B14F-4D97-AF65-F5344CB8AC3E}">
        <p14:creationId xmlns:p14="http://schemas.microsoft.com/office/powerpoint/2010/main" val="30616696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89813" cy="1433513"/>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1219200" y="2819400"/>
            <a:ext cx="7389813" cy="17716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1219200" y="4743450"/>
            <a:ext cx="7389813" cy="17732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Slide Number Placeholder 4"/>
          <p:cNvSpPr>
            <a:spLocks noGrp="1"/>
          </p:cNvSpPr>
          <p:nvPr>
            <p:ph type="sldNum" idx="10"/>
          </p:nvPr>
        </p:nvSpPr>
        <p:spPr/>
        <p:txBody>
          <a:bodyPr/>
          <a:lstStyle>
            <a:lvl1pPr defTabSz="914400" eaLnBrk="1" hangingPunct="1">
              <a:buClrTx/>
              <a:buSzTx/>
              <a:defRPr/>
            </a:lvl1pPr>
          </a:lstStyle>
          <a:p>
            <a:pPr>
              <a:defRPr/>
            </a:pPr>
            <a:fld id="{C6A018B3-3894-4FDE-9796-3909A8A4327A}" type="slidenum">
              <a:rPr lang="en-CA"/>
              <a:pPr>
                <a:defRPr/>
              </a:pPr>
              <a:t>‹#›</a:t>
            </a:fld>
            <a:endParaRPr lang="en-CA"/>
          </a:p>
        </p:txBody>
      </p:sp>
    </p:spTree>
    <p:extLst>
      <p:ext uri="{BB962C8B-B14F-4D97-AF65-F5344CB8AC3E}">
        <p14:creationId xmlns:p14="http://schemas.microsoft.com/office/powerpoint/2010/main" val="1683518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2BEAB68B-03B2-406F-A7C8-4CD56F17AB23}" type="slidenum">
              <a:rPr lang="en-US"/>
              <a:pPr>
                <a:defRPr/>
              </a:pPr>
              <a:t>‹#›</a:t>
            </a:fld>
            <a:endParaRPr lang="en-US" dirty="0"/>
          </a:p>
        </p:txBody>
      </p:sp>
    </p:spTree>
    <p:extLst>
      <p:ext uri="{BB962C8B-B14F-4D97-AF65-F5344CB8AC3E}">
        <p14:creationId xmlns:p14="http://schemas.microsoft.com/office/powerpoint/2010/main" val="1202926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F7A2F7CA-5D9D-4AFC-9F83-5D524AEB52C3}" type="slidenum">
              <a:rPr lang="en-US"/>
              <a:pPr>
                <a:defRPr/>
              </a:pPr>
              <a:t>‹#›</a:t>
            </a:fld>
            <a:endParaRPr lang="en-US" dirty="0"/>
          </a:p>
        </p:txBody>
      </p:sp>
    </p:spTree>
    <p:extLst>
      <p:ext uri="{BB962C8B-B14F-4D97-AF65-F5344CB8AC3E}">
        <p14:creationId xmlns:p14="http://schemas.microsoft.com/office/powerpoint/2010/main" val="2568191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C0E6EF4E-865F-4285-9397-13E739272088}" type="slidenum">
              <a:rPr lang="en-US"/>
              <a:pPr>
                <a:defRPr/>
              </a:pPr>
              <a:t>‹#›</a:t>
            </a:fld>
            <a:endParaRPr lang="en-US" dirty="0"/>
          </a:p>
        </p:txBody>
      </p:sp>
    </p:spTree>
    <p:extLst>
      <p:ext uri="{BB962C8B-B14F-4D97-AF65-F5344CB8AC3E}">
        <p14:creationId xmlns:p14="http://schemas.microsoft.com/office/powerpoint/2010/main" val="1630681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3A2E367F-9B42-455A-A276-846DA2667F2B}" type="slidenum">
              <a:rPr lang="en-US"/>
              <a:pPr>
                <a:defRPr/>
              </a:pPr>
              <a:t>‹#›</a:t>
            </a:fld>
            <a:endParaRPr lang="en-US" dirty="0"/>
          </a:p>
        </p:txBody>
      </p:sp>
    </p:spTree>
    <p:extLst>
      <p:ext uri="{BB962C8B-B14F-4D97-AF65-F5344CB8AC3E}">
        <p14:creationId xmlns:p14="http://schemas.microsoft.com/office/powerpoint/2010/main" val="2726002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0B48D4FB-43CD-423A-9F14-262B782E9C75}" type="slidenum">
              <a:rPr lang="en-US"/>
              <a:pPr>
                <a:defRPr/>
              </a:pPr>
              <a:t>‹#›</a:t>
            </a:fld>
            <a:endParaRPr lang="en-US" dirty="0"/>
          </a:p>
        </p:txBody>
      </p:sp>
    </p:spTree>
    <p:extLst>
      <p:ext uri="{BB962C8B-B14F-4D97-AF65-F5344CB8AC3E}">
        <p14:creationId xmlns:p14="http://schemas.microsoft.com/office/powerpoint/2010/main" val="2014517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E9C0C4F4-5711-4A24-B8A0-057292AEA6E0}" type="slidenum">
              <a:rPr lang="en-US"/>
              <a:pPr>
                <a:defRPr/>
              </a:pPr>
              <a:t>‹#›</a:t>
            </a:fld>
            <a:endParaRPr lang="en-US" dirty="0"/>
          </a:p>
        </p:txBody>
      </p:sp>
    </p:spTree>
    <p:extLst>
      <p:ext uri="{BB962C8B-B14F-4D97-AF65-F5344CB8AC3E}">
        <p14:creationId xmlns:p14="http://schemas.microsoft.com/office/powerpoint/2010/main" val="2881017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B8A2B5F9-87E8-4E78-A52D-506EF25C0D12}" type="slidenum">
              <a:rPr lang="en-US"/>
              <a:pPr>
                <a:defRPr/>
              </a:pPr>
              <a:t>‹#›</a:t>
            </a:fld>
            <a:endParaRPr lang="en-US" dirty="0"/>
          </a:p>
        </p:txBody>
      </p:sp>
    </p:spTree>
    <p:extLst>
      <p:ext uri="{BB962C8B-B14F-4D97-AF65-F5344CB8AC3E}">
        <p14:creationId xmlns:p14="http://schemas.microsoft.com/office/powerpoint/2010/main" val="2413131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1.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pic>
        <p:nvPicPr>
          <p:cNvPr id="1026" name="Picture 17" descr="IRB-Inside-ppt"/>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12"/>
          <p:cNvSpPr>
            <a:spLocks noGrp="1" noChangeArrowheads="1"/>
          </p:cNvSpPr>
          <p:nvPr>
            <p:ph type="title"/>
          </p:nvPr>
        </p:nvSpPr>
        <p:spPr bwMode="auto">
          <a:xfrm>
            <a:off x="1219200" y="1447800"/>
            <a:ext cx="7391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endParaRPr lang="en-CA" altLang="en-US" smtClean="0"/>
          </a:p>
        </p:txBody>
      </p:sp>
      <p:sp>
        <p:nvSpPr>
          <p:cNvPr id="1028" name="Rectangle 13"/>
          <p:cNvSpPr>
            <a:spLocks noGrp="1" noChangeArrowheads="1"/>
          </p:cNvSpPr>
          <p:nvPr>
            <p:ph type="body" idx="1"/>
          </p:nvPr>
        </p:nvSpPr>
        <p:spPr bwMode="auto">
          <a:xfrm>
            <a:off x="1219200" y="2819400"/>
            <a:ext cx="7391400"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CA" altLang="en-US" smtClean="0"/>
          </a:p>
        </p:txBody>
      </p:sp>
      <p:sp>
        <p:nvSpPr>
          <p:cNvPr id="1039" name="Rectangle 15"/>
          <p:cNvSpPr>
            <a:spLocks noGrp="1" noChangeArrowheads="1"/>
          </p:cNvSpPr>
          <p:nvPr>
            <p:ph type="sldNum" sz="quarter" idx="4"/>
          </p:nvPr>
        </p:nvSpPr>
        <p:spPr bwMode="auto">
          <a:xfrm>
            <a:off x="67056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000" baseline="-25000">
                <a:solidFill>
                  <a:srgbClr val="7C6A55"/>
                </a:solidFill>
                <a:latin typeface="Arial" charset="0"/>
                <a:ea typeface="+mn-ea"/>
                <a:cs typeface="+mn-cs"/>
              </a:defRPr>
            </a:lvl1pPr>
          </a:lstStyle>
          <a:p>
            <a:pPr>
              <a:defRPr/>
            </a:pPr>
            <a:fld id="{1DF8DC50-D163-4980-BF12-7515947035E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407" r:id="rId1"/>
    <p:sldLayoutId id="2147484408" r:id="rId2"/>
    <p:sldLayoutId id="2147484409" r:id="rId3"/>
    <p:sldLayoutId id="2147484410" r:id="rId4"/>
    <p:sldLayoutId id="2147484411" r:id="rId5"/>
    <p:sldLayoutId id="2147484412" r:id="rId6"/>
    <p:sldLayoutId id="2147484413" r:id="rId7"/>
    <p:sldLayoutId id="2147484414" r:id="rId8"/>
    <p:sldLayoutId id="2147484415" r:id="rId9"/>
    <p:sldLayoutId id="2147484416" r:id="rId10"/>
    <p:sldLayoutId id="2147484417" r:id="rId11"/>
    <p:sldLayoutId id="2147484418" r:id="rId12"/>
  </p:sldLayoutIdLst>
  <p:hf hdr="0" ftr="0" dt="0"/>
  <p:txStyles>
    <p:titleStyle>
      <a:lvl1pPr algn="l" rtl="0" eaLnBrk="0" fontAlgn="base" hangingPunct="0">
        <a:lnSpc>
          <a:spcPts val="4000"/>
        </a:lnSpc>
        <a:spcBef>
          <a:spcPct val="0"/>
        </a:spcBef>
        <a:spcAft>
          <a:spcPct val="0"/>
        </a:spcAft>
        <a:defRPr sz="4400" b="1">
          <a:solidFill>
            <a:schemeClr val="tx2"/>
          </a:solidFill>
          <a:latin typeface="+mj-lt"/>
          <a:ea typeface="MS PGothic" pitchFamily="34" charset="-128"/>
          <a:cs typeface="+mj-cs"/>
        </a:defRPr>
      </a:lvl1pPr>
      <a:lvl2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2pPr>
      <a:lvl3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3pPr>
      <a:lvl4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4pPr>
      <a:lvl5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5pPr>
      <a:lvl6pPr marL="4572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6pPr>
      <a:lvl7pPr marL="9144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7pPr>
      <a:lvl8pPr marL="13716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8pPr>
      <a:lvl9pPr marL="18288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9pPr>
    </p:titleStyle>
    <p:bodyStyle>
      <a:lvl1pPr marL="342900" indent="-342900" algn="l" rtl="0" eaLnBrk="0" fontAlgn="base" hangingPunct="0">
        <a:spcBef>
          <a:spcPct val="20000"/>
        </a:spcBef>
        <a:spcAft>
          <a:spcPct val="0"/>
        </a:spcAft>
        <a:buClr>
          <a:srgbClr val="63A6B0"/>
        </a:buClr>
        <a:buFont typeface="Wingdings" pitchFamily="2" charset="2"/>
        <a:buChar char="§"/>
        <a:defRPr sz="30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lr>
          <a:srgbClr val="FF0035"/>
        </a:buClr>
        <a:buFont typeface="Wingdings" pitchFamily="2" charset="2"/>
        <a:buChar char="§"/>
        <a:defRPr sz="27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rgbClr val="C7D19E"/>
        </a:buClr>
        <a:buFont typeface="Wingdings" pitchFamily="2" charset="2"/>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pic>
        <p:nvPicPr>
          <p:cNvPr id="3074" name="Picture 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5" name="Rectangle 2"/>
          <p:cNvSpPr>
            <a:spLocks noGrp="1" noChangeArrowheads="1"/>
          </p:cNvSpPr>
          <p:nvPr>
            <p:ph type="title"/>
          </p:nvPr>
        </p:nvSpPr>
        <p:spPr bwMode="auto">
          <a:xfrm>
            <a:off x="1219200" y="1447800"/>
            <a:ext cx="7389813" cy="1433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en-US" smtClean="0"/>
              <a:t>Click to edit the title text format</a:t>
            </a:r>
          </a:p>
        </p:txBody>
      </p:sp>
      <p:sp>
        <p:nvSpPr>
          <p:cNvPr id="3076" name="Rectangle 3"/>
          <p:cNvSpPr>
            <a:spLocks noGrp="1" noChangeArrowheads="1"/>
          </p:cNvSpPr>
          <p:nvPr>
            <p:ph type="body" idx="1"/>
          </p:nvPr>
        </p:nvSpPr>
        <p:spPr bwMode="auto">
          <a:xfrm>
            <a:off x="1219200" y="2819400"/>
            <a:ext cx="7389813" cy="3697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a:p>
            <a:pPr lvl="4"/>
            <a:r>
              <a:rPr lang="en-GB" altLang="en-US" smtClean="0"/>
              <a:t>Eighth Outline Level</a:t>
            </a:r>
          </a:p>
          <a:p>
            <a:pPr lvl="4"/>
            <a:r>
              <a:rPr lang="en-GB" altLang="en-US" smtClean="0"/>
              <a:t>Ninth Outline Level</a:t>
            </a:r>
          </a:p>
        </p:txBody>
      </p:sp>
      <p:sp>
        <p:nvSpPr>
          <p:cNvPr id="2" name="Rectangle 4"/>
          <p:cNvSpPr>
            <a:spLocks noGrp="1" noChangeArrowheads="1"/>
          </p:cNvSpPr>
          <p:nvPr>
            <p:ph type="sldNum"/>
          </p:nvPr>
        </p:nvSpPr>
        <p:spPr bwMode="auto">
          <a:xfrm>
            <a:off x="6705600" y="6248400"/>
            <a:ext cx="19034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defTabSz="449263"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000">
                <a:solidFill>
                  <a:srgbClr val="000000"/>
                </a:solidFill>
                <a:latin typeface="Arial" charset="0"/>
                <a:ea typeface="ＭＳ Ｐゴシック" pitchFamily="34" charset="-128"/>
                <a:cs typeface="Arial" pitchFamily="34" charset="0"/>
              </a:defRPr>
            </a:lvl1pPr>
          </a:lstStyle>
          <a:p>
            <a:pPr>
              <a:defRPr/>
            </a:pPr>
            <a:fld id="{523B7BF1-F03C-4CED-9CA5-FBD61ACA0684}"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4430" r:id="rId1"/>
    <p:sldLayoutId id="2147484431" r:id="rId2"/>
    <p:sldLayoutId id="2147484432" r:id="rId3"/>
    <p:sldLayoutId id="2147484433" r:id="rId4"/>
    <p:sldLayoutId id="2147484434" r:id="rId5"/>
    <p:sldLayoutId id="2147484435" r:id="rId6"/>
    <p:sldLayoutId id="2147484436" r:id="rId7"/>
    <p:sldLayoutId id="2147484437" r:id="rId8"/>
    <p:sldLayoutId id="2147484438" r:id="rId9"/>
    <p:sldLayoutId id="2147484439" r:id="rId10"/>
    <p:sldLayoutId id="2147484440" r:id="rId11"/>
    <p:sldLayoutId id="2147484441" r:id="rId12"/>
    <p:sldLayoutId id="2147484442" r:id="rId13"/>
  </p:sldLayoutIdLst>
  <p:hf hdr="0" ftr="0" dt="0"/>
  <p:txStyles>
    <p:title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400" b="1">
          <a:solidFill>
            <a:srgbClr val="000000"/>
          </a:solidFill>
          <a:latin typeface="+mj-lt"/>
          <a:ea typeface="MS PGothic" pitchFamily="34" charset="-128"/>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400" b="1">
          <a:solidFill>
            <a:srgbClr val="000000"/>
          </a:solidFill>
          <a:latin typeface="Arial" charset="0"/>
          <a:ea typeface="MS PGothic" pitchFamily="34" charset="-128"/>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400" b="1">
          <a:solidFill>
            <a:srgbClr val="000000"/>
          </a:solidFill>
          <a:latin typeface="Arial" charset="0"/>
          <a:ea typeface="MS PGothic" pitchFamily="34" charset="-128"/>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400" b="1">
          <a:solidFill>
            <a:srgbClr val="000000"/>
          </a:solidFill>
          <a:latin typeface="Arial" charset="0"/>
          <a:ea typeface="MS PGothic" pitchFamily="34" charset="-128"/>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400" b="1">
          <a:solidFill>
            <a:srgbClr val="000000"/>
          </a:solidFill>
          <a:latin typeface="Arial" charset="0"/>
          <a:ea typeface="MS PGothic" pitchFamily="34" charset="-128"/>
        </a:defRPr>
      </a:lvl5pPr>
      <a:lvl6pPr marL="2514600" indent="-228600" algn="l" defTabSz="449263" rtl="0" eaLnBrk="0" fontAlgn="base" hangingPunct="0">
        <a:lnSpc>
          <a:spcPct val="93000"/>
        </a:lnSpc>
        <a:spcBef>
          <a:spcPct val="0"/>
        </a:spcBef>
        <a:spcAft>
          <a:spcPct val="0"/>
        </a:spcAft>
        <a:buClr>
          <a:srgbClr val="000000"/>
        </a:buClr>
        <a:buSzPct val="100000"/>
        <a:buFont typeface="Times New Roman" pitchFamily="16" charset="0"/>
        <a:defRPr sz="4400" b="1">
          <a:solidFill>
            <a:srgbClr val="000000"/>
          </a:solidFill>
          <a:latin typeface="Arial" charset="0"/>
          <a:ea typeface="ＭＳ Ｐゴシック" pitchFamily="34" charset="-128"/>
        </a:defRPr>
      </a:lvl6pPr>
      <a:lvl7pPr marL="2971800" indent="-228600" algn="l" defTabSz="449263" rtl="0" eaLnBrk="0" fontAlgn="base" hangingPunct="0">
        <a:lnSpc>
          <a:spcPct val="93000"/>
        </a:lnSpc>
        <a:spcBef>
          <a:spcPct val="0"/>
        </a:spcBef>
        <a:spcAft>
          <a:spcPct val="0"/>
        </a:spcAft>
        <a:buClr>
          <a:srgbClr val="000000"/>
        </a:buClr>
        <a:buSzPct val="100000"/>
        <a:buFont typeface="Times New Roman" pitchFamily="16" charset="0"/>
        <a:defRPr sz="4400" b="1">
          <a:solidFill>
            <a:srgbClr val="000000"/>
          </a:solidFill>
          <a:latin typeface="Arial" charset="0"/>
          <a:ea typeface="ＭＳ Ｐゴシック" pitchFamily="34" charset="-128"/>
        </a:defRPr>
      </a:lvl7pPr>
      <a:lvl8pPr marL="3429000" indent="-228600" algn="l" defTabSz="449263" rtl="0" eaLnBrk="0" fontAlgn="base" hangingPunct="0">
        <a:lnSpc>
          <a:spcPct val="93000"/>
        </a:lnSpc>
        <a:spcBef>
          <a:spcPct val="0"/>
        </a:spcBef>
        <a:spcAft>
          <a:spcPct val="0"/>
        </a:spcAft>
        <a:buClr>
          <a:srgbClr val="000000"/>
        </a:buClr>
        <a:buSzPct val="100000"/>
        <a:buFont typeface="Times New Roman" pitchFamily="16" charset="0"/>
        <a:defRPr sz="4400" b="1">
          <a:solidFill>
            <a:srgbClr val="000000"/>
          </a:solidFill>
          <a:latin typeface="Arial" charset="0"/>
          <a:ea typeface="ＭＳ Ｐゴシック" pitchFamily="34" charset="-128"/>
        </a:defRPr>
      </a:lvl8pPr>
      <a:lvl9pPr marL="3886200" indent="-228600" algn="l" defTabSz="449263" rtl="0" eaLnBrk="0" fontAlgn="base" hangingPunct="0">
        <a:lnSpc>
          <a:spcPct val="93000"/>
        </a:lnSpc>
        <a:spcBef>
          <a:spcPct val="0"/>
        </a:spcBef>
        <a:spcAft>
          <a:spcPct val="0"/>
        </a:spcAft>
        <a:buClr>
          <a:srgbClr val="000000"/>
        </a:buClr>
        <a:buSzPct val="100000"/>
        <a:buFont typeface="Times New Roman" pitchFamily="16" charset="0"/>
        <a:defRPr sz="4400" b="1">
          <a:solidFill>
            <a:srgbClr val="000000"/>
          </a:solidFill>
          <a:latin typeface="Arial" charset="0"/>
          <a:ea typeface="ＭＳ Ｐゴシック" pitchFamily="34" charset="-128"/>
        </a:defRPr>
      </a:lvl9pPr>
    </p:titleStyle>
    <p:bodyStyle>
      <a:lvl1pPr marL="342900" indent="-342900" algn="l" defTabSz="449263" rtl="0" eaLnBrk="0" fontAlgn="base" hangingPunct="0">
        <a:spcBef>
          <a:spcPts val="750"/>
        </a:spcBef>
        <a:spcAft>
          <a:spcPct val="0"/>
        </a:spcAft>
        <a:buClr>
          <a:srgbClr val="000000"/>
        </a:buClr>
        <a:buSzPct val="100000"/>
        <a:buFont typeface="Times New Roman" pitchFamily="18" charset="0"/>
        <a:defRPr sz="3000">
          <a:solidFill>
            <a:srgbClr val="000000"/>
          </a:solidFill>
          <a:latin typeface="+mn-lt"/>
          <a:ea typeface="MS PGothic" pitchFamily="34" charset="-128"/>
          <a:cs typeface="+mn-cs"/>
        </a:defRPr>
      </a:lvl1pPr>
      <a:lvl2pPr marL="742950" indent="-285750" algn="l" defTabSz="449263" rtl="0" eaLnBrk="0" fontAlgn="base" hangingPunct="0">
        <a:spcBef>
          <a:spcPts val="675"/>
        </a:spcBef>
        <a:spcAft>
          <a:spcPct val="0"/>
        </a:spcAft>
        <a:buClr>
          <a:srgbClr val="000000"/>
        </a:buClr>
        <a:buSzPct val="100000"/>
        <a:buFont typeface="Times New Roman" pitchFamily="18" charset="0"/>
        <a:defRPr sz="2700">
          <a:solidFill>
            <a:srgbClr val="000000"/>
          </a:solidFill>
          <a:latin typeface="+mn-lt"/>
          <a:ea typeface="MS PGothic" pitchFamily="34" charset="-128"/>
        </a:defRPr>
      </a:lvl2pPr>
      <a:lvl3pPr marL="1143000" indent="-228600" algn="l" defTabSz="449263"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ea typeface="MS PGothic" pitchFamily="34" charset="-128"/>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S PGothic" pitchFamily="34" charset="-128"/>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S PGothic" pitchFamily="34" charset="-128"/>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gcpedia.gc.ca/wiki/Organizational_Change_-_Changement_organisationnel" TargetMode="External"/><Relationship Id="rId2" Type="http://schemas.openxmlformats.org/officeDocument/2006/relationships/image" Target="../media/image7.jpe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3.png"/><Relationship Id="rId5" Type="http://schemas.openxmlformats.org/officeDocument/2006/relationships/slideLayout" Target="../slideLayouts/slideLayout2.xml"/><Relationship Id="rId4"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image" Target="../media/image6.png"/><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image" Target="../media/image5.png"/><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image" Target="../media/image4.png"/><Relationship Id="rId5" Type="http://schemas.openxmlformats.org/officeDocument/2006/relationships/tags" Target="../tags/tag12.xml"/><Relationship Id="rId10" Type="http://schemas.openxmlformats.org/officeDocument/2006/relationships/notesSlide" Target="../notesSlides/notesSlide2.xml"/><Relationship Id="rId4" Type="http://schemas.openxmlformats.org/officeDocument/2006/relationships/tags" Target="../tags/tag11.xml"/><Relationship Id="rId9"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eaLnBrk="1" hangingPunct="1">
              <a:defRPr/>
            </a:pPr>
            <a:r>
              <a:rPr lang="en-CA" dirty="0" smtClean="0">
                <a:ea typeface="+mj-ea"/>
              </a:rPr>
              <a:t>5. Change management</a:t>
            </a:r>
            <a:endParaRPr lang="en-US" dirty="0">
              <a:ea typeface="+mj-ea"/>
            </a:endParaRPr>
          </a:p>
        </p:txBody>
      </p:sp>
      <p:sp>
        <p:nvSpPr>
          <p:cNvPr id="56323" name="Text Placeholder 5"/>
          <p:cNvSpPr>
            <a:spLocks noGrp="1"/>
          </p:cNvSpPr>
          <p:nvPr>
            <p:ph type="body" idx="1"/>
          </p:nvPr>
        </p:nvSpPr>
        <p:spPr/>
        <p:txBody>
          <a:bodyPr/>
          <a:lstStyle/>
          <a:p>
            <a:pPr eaLnBrk="1" hangingPunct="1"/>
            <a:r>
              <a:rPr lang="en-CA" altLang="en-US" smtClean="0"/>
              <a:t>Lean Green Belt Training</a:t>
            </a:r>
            <a:endParaRPr lang="en-US" altLang="en-US" smtClean="0"/>
          </a:p>
        </p:txBody>
      </p:sp>
      <p:sp>
        <p:nvSpPr>
          <p:cNvPr id="56324" name="Slide Number Placeholder 3"/>
          <p:cNvSpPr>
            <a:spLocks noGrp="1"/>
          </p:cNvSpPr>
          <p:nvPr>
            <p:ph type="sldNum" sz="quarter" idx="10"/>
          </p:nvPr>
        </p:nvSpPr>
        <p:spPr>
          <a:noFill/>
        </p:spPr>
        <p:txBody>
          <a:bodyPr/>
          <a:lstStyle>
            <a:lvl1pPr eaLnBrk="0" hangingPunct="0">
              <a:spcBef>
                <a:spcPct val="20000"/>
              </a:spcBef>
              <a:buClr>
                <a:srgbClr val="63A6B0"/>
              </a:buClr>
              <a:buFont typeface="Wingdings" pitchFamily="2" charset="2"/>
              <a:buChar char="§"/>
              <a:defRPr sz="3000">
                <a:solidFill>
                  <a:schemeClr val="tx1"/>
                </a:solidFill>
                <a:latin typeface="Arial" pitchFamily="34" charset="0"/>
                <a:ea typeface="MS PGothic" pitchFamily="34" charset="-128"/>
              </a:defRPr>
            </a:lvl1pPr>
            <a:lvl2pPr marL="742950" indent="-285750" eaLnBrk="0" hangingPunct="0">
              <a:spcBef>
                <a:spcPct val="20000"/>
              </a:spcBef>
              <a:buClr>
                <a:srgbClr val="FF0035"/>
              </a:buClr>
              <a:buFont typeface="Wingdings" pitchFamily="2" charset="2"/>
              <a:buChar char="§"/>
              <a:defRPr sz="2700">
                <a:solidFill>
                  <a:schemeClr val="tx1"/>
                </a:solidFill>
                <a:latin typeface="Arial" pitchFamily="34" charset="0"/>
                <a:ea typeface="MS PGothic" pitchFamily="34" charset="-128"/>
              </a:defRPr>
            </a:lvl2pPr>
            <a:lvl3pPr marL="1143000" indent="-228600" eaLnBrk="0" hangingPunct="0">
              <a:spcBef>
                <a:spcPct val="20000"/>
              </a:spcBef>
              <a:buClr>
                <a:srgbClr val="C7D19E"/>
              </a:buClr>
              <a:buFont typeface="Wingdings" pitchFamily="2" charset="2"/>
              <a:buChar char="§"/>
              <a:defRPr sz="2400">
                <a:solidFill>
                  <a:schemeClr val="tx1"/>
                </a:solidFill>
                <a:latin typeface="Arial" pitchFamily="34" charset="0"/>
                <a:ea typeface="MS PGothic" pitchFamily="34" charset="-128"/>
              </a:defRPr>
            </a:lvl3pPr>
            <a:lvl4pPr marL="1600200" indent="-228600" eaLnBrk="0" hangingPunct="0">
              <a:spcBef>
                <a:spcPct val="20000"/>
              </a:spcBef>
              <a:buFont typeface="Wingdings" pitchFamily="2" charset="2"/>
              <a:buChar char="§"/>
              <a:defRPr sz="2000">
                <a:solidFill>
                  <a:schemeClr val="tx1"/>
                </a:solidFill>
                <a:latin typeface="Arial" pitchFamily="34" charset="0"/>
                <a:ea typeface="MS PGothic" pitchFamily="34" charset="-128"/>
              </a:defRPr>
            </a:lvl4pPr>
            <a:lvl5pPr marL="2057400" indent="-228600" eaLnBrk="0" hangingPunct="0">
              <a:spcBef>
                <a:spcPct val="20000"/>
              </a:spcBef>
              <a:buFont typeface="Wingdings" pitchFamily="2" charset="2"/>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Font typeface="Wingdings" pitchFamily="2" charset="2"/>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Font typeface="Wingdings" pitchFamily="2" charset="2"/>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Font typeface="Wingdings" pitchFamily="2" charset="2"/>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Font typeface="Wingdings" pitchFamily="2" charset="2"/>
              <a:buChar char="§"/>
              <a:defRPr sz="2000">
                <a:solidFill>
                  <a:schemeClr val="tx1"/>
                </a:solidFill>
                <a:latin typeface="Arial" pitchFamily="34" charset="0"/>
                <a:ea typeface="MS PGothic" pitchFamily="34" charset="-128"/>
              </a:defRPr>
            </a:lvl9pPr>
          </a:lstStyle>
          <a:p>
            <a:pPr eaLnBrk="1" fontAlgn="base" hangingPunct="1">
              <a:spcBef>
                <a:spcPct val="0"/>
              </a:spcBef>
              <a:spcAft>
                <a:spcPct val="0"/>
              </a:spcAft>
              <a:buClrTx/>
              <a:buFontTx/>
              <a:buNone/>
            </a:pPr>
            <a:fld id="{94BAA095-03B1-422C-9C29-9CFBE8BED3E1}" type="slidenum">
              <a:rPr lang="en-US" altLang="en-US" sz="1000" smtClean="0">
                <a:solidFill>
                  <a:srgbClr val="7C6A55"/>
                </a:solidFill>
              </a:rPr>
              <a:pPr eaLnBrk="1" fontAlgn="base" hangingPunct="1">
                <a:spcBef>
                  <a:spcPct val="0"/>
                </a:spcBef>
                <a:spcAft>
                  <a:spcPct val="0"/>
                </a:spcAft>
                <a:buClrTx/>
                <a:buFontTx/>
                <a:buNone/>
              </a:pPr>
              <a:t>1</a:t>
            </a:fld>
            <a:endParaRPr lang="en-US" altLang="en-US" sz="1000" smtClean="0">
              <a:solidFill>
                <a:srgbClr val="7C6A55"/>
              </a:solidFill>
            </a:endParaRPr>
          </a:p>
        </p:txBody>
      </p:sp>
    </p:spTree>
    <p:extLst>
      <p:ext uri="{BB962C8B-B14F-4D97-AF65-F5344CB8AC3E}">
        <p14:creationId xmlns:p14="http://schemas.microsoft.com/office/powerpoint/2010/main" val="3637154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CA" dirty="0" smtClean="0"/>
              <a:t>Creating Momentum</a:t>
            </a:r>
            <a:endParaRPr lang="en-US" dirty="0"/>
          </a:p>
        </p:txBody>
      </p:sp>
      <p:sp>
        <p:nvSpPr>
          <p:cNvPr id="7" name="Content Placeholder 6"/>
          <p:cNvSpPr>
            <a:spLocks noGrp="1"/>
          </p:cNvSpPr>
          <p:nvPr>
            <p:ph idx="1"/>
          </p:nvPr>
        </p:nvSpPr>
        <p:spPr/>
        <p:txBody>
          <a:bodyPr/>
          <a:lstStyle/>
          <a:p>
            <a:r>
              <a:rPr lang="en-CA" dirty="0" smtClean="0"/>
              <a:t>First </a:t>
            </a:r>
            <a:r>
              <a:rPr lang="en-CA" smtClean="0"/>
              <a:t>followers video</a:t>
            </a:r>
            <a:endParaRPr lang="en-US" dirty="0"/>
          </a:p>
        </p:txBody>
      </p:sp>
      <p:sp>
        <p:nvSpPr>
          <p:cNvPr id="5" name="Slide Number Placeholder 4"/>
          <p:cNvSpPr>
            <a:spLocks noGrp="1"/>
          </p:cNvSpPr>
          <p:nvPr>
            <p:ph type="sldNum" sz="quarter" idx="10"/>
          </p:nvPr>
        </p:nvSpPr>
        <p:spPr/>
        <p:txBody>
          <a:bodyPr/>
          <a:lstStyle/>
          <a:p>
            <a:pPr>
              <a:defRPr/>
            </a:pPr>
            <a:fld id="{F7A2F7CA-5D9D-4AFC-9F83-5D524AEB52C3}" type="slidenum">
              <a:rPr lang="en-US" smtClean="0"/>
              <a:pPr>
                <a:defRPr/>
              </a:pPr>
              <a:t>10</a:t>
            </a:fld>
            <a:endParaRPr lang="en-US" dirty="0"/>
          </a:p>
        </p:txBody>
      </p:sp>
    </p:spTree>
    <p:extLst>
      <p:ext uri="{BB962C8B-B14F-4D97-AF65-F5344CB8AC3E}">
        <p14:creationId xmlns:p14="http://schemas.microsoft.com/office/powerpoint/2010/main" val="14705376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4"/>
          <p:cNvSpPr>
            <a:spLocks noGrp="1" noChangeArrowheads="1"/>
          </p:cNvSpPr>
          <p:nvPr>
            <p:ph type="sldNum" sz="quarter" idx="10"/>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pitchFamily="34" charset="0"/>
                <a:ea typeface="MS PGothic" pitchFamily="34" charset="-128"/>
              </a:defRPr>
            </a:lvl1pPr>
            <a:lvl2pPr marL="742950" indent="-285750" eaLnBrk="0" hangingPunct="0">
              <a:spcBef>
                <a:spcPts val="6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700">
                <a:solidFill>
                  <a:srgbClr val="000000"/>
                </a:solidFill>
                <a:latin typeface="Arial" pitchFamily="34" charset="0"/>
                <a:ea typeface="MS PGothic" pitchFamily="34" charset="-128"/>
              </a:defRPr>
            </a:lvl2pPr>
            <a:lvl3pPr marL="1143000" indent="-228600" eaLnBrk="0" hangingPunct="0">
              <a:spcBef>
                <a:spcPts val="6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itchFamily="34" charset="0"/>
                <a:ea typeface="MS PGothic" pitchFamily="34" charset="-128"/>
              </a:defRPr>
            </a:lvl3pPr>
            <a:lvl4pPr marL="1600200" indent="-228600"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4pPr>
            <a:lvl5pPr marL="2057400" indent="-228600"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5pPr>
            <a:lvl6pPr marL="2514600" indent="-228600"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6pPr>
            <a:lvl7pPr marL="2971800" indent="-228600"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7pPr>
            <a:lvl8pPr marL="3429000" indent="-228600"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8pPr>
            <a:lvl9pPr marL="3886200" indent="-228600"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9pPr>
          </a:lstStyle>
          <a:p>
            <a:pPr eaLnBrk="1" hangingPunct="1">
              <a:spcBef>
                <a:spcPct val="0"/>
              </a:spcBef>
              <a:buClrTx/>
              <a:buSzTx/>
            </a:pPr>
            <a:fld id="{BBD463DC-8A31-47D2-BA67-FBCE05DE6F74}" type="slidenum">
              <a:rPr lang="en-CA" altLang="en-US" sz="1000" smtClean="0">
                <a:ea typeface="Geneva"/>
                <a:cs typeface="Geneva"/>
              </a:rPr>
              <a:pPr eaLnBrk="1" hangingPunct="1">
                <a:spcBef>
                  <a:spcPct val="0"/>
                </a:spcBef>
                <a:buClrTx/>
                <a:buSzTx/>
              </a:pPr>
              <a:t>11</a:t>
            </a:fld>
            <a:endParaRPr lang="en-CA" altLang="en-US" sz="1000" smtClean="0">
              <a:ea typeface="Geneva"/>
              <a:cs typeface="Geneva"/>
            </a:endParaRPr>
          </a:p>
        </p:txBody>
      </p:sp>
      <p:sp>
        <p:nvSpPr>
          <p:cNvPr id="72707" name="Rectangle 5"/>
          <p:cNvSpPr txBox="1">
            <a:spLocks noGrp="1" noChangeArrowheads="1"/>
          </p:cNvSpPr>
          <p:nvPr/>
        </p:nvSpPr>
        <p:spPr bwMode="auto">
          <a:xfrm>
            <a:off x="6705600" y="6248400"/>
            <a:ext cx="19034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lvl1pPr defTabSz="449263"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pitchFamily="34" charset="0"/>
                <a:ea typeface="MS PGothic" pitchFamily="34" charset="-128"/>
              </a:defRPr>
            </a:lvl1pPr>
            <a:lvl2pPr marL="742950" indent="-285750" defTabSz="449263" eaLnBrk="0" hangingPunct="0">
              <a:spcBef>
                <a:spcPts val="6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700">
                <a:solidFill>
                  <a:srgbClr val="000000"/>
                </a:solidFill>
                <a:latin typeface="Arial" pitchFamily="34" charset="0"/>
                <a:ea typeface="MS PGothic" pitchFamily="34" charset="-128"/>
              </a:defRPr>
            </a:lvl2pPr>
            <a:lvl3pPr marL="1143000" indent="-228600" defTabSz="449263" eaLnBrk="0" hangingPunct="0">
              <a:spcBef>
                <a:spcPts val="6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itchFamily="34" charset="0"/>
                <a:ea typeface="MS PGothic" pitchFamily="34" charset="-128"/>
              </a:defRPr>
            </a:lvl3pPr>
            <a:lvl4pPr marL="1600200" indent="-228600" defTabSz="449263"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4pPr>
            <a:lvl5pPr marL="2057400" indent="-228600" defTabSz="449263"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9pPr>
          </a:lstStyle>
          <a:p>
            <a:pPr algn="r">
              <a:spcBef>
                <a:spcPct val="0"/>
              </a:spcBef>
            </a:pPr>
            <a:fld id="{8F384187-47D4-4D11-9EAE-18176F4DDE8D}" type="slidenum">
              <a:rPr lang="en-CA" altLang="en-US" sz="1000">
                <a:ea typeface="Geneva"/>
              </a:rPr>
              <a:pPr algn="r">
                <a:spcBef>
                  <a:spcPct val="0"/>
                </a:spcBef>
              </a:pPr>
              <a:t>11</a:t>
            </a:fld>
            <a:endParaRPr lang="en-CA" altLang="en-US" sz="1000">
              <a:ea typeface="Geneva"/>
            </a:endParaRPr>
          </a:p>
        </p:txBody>
      </p:sp>
      <p:sp>
        <p:nvSpPr>
          <p:cNvPr id="72708" name="Slide Number Placeholder 3"/>
          <p:cNvSpPr txBox="1">
            <a:spLocks noGrp="1"/>
          </p:cNvSpPr>
          <p:nvPr/>
        </p:nvSpPr>
        <p:spPr bwMode="auto">
          <a:xfrm>
            <a:off x="67056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defTabSz="449263" eaLnBrk="0" hangingPunct="0">
              <a:spcBef>
                <a:spcPts val="750"/>
              </a:spcBef>
              <a:buClr>
                <a:srgbClr val="000000"/>
              </a:buClr>
              <a:buSzPct val="100000"/>
              <a:buFont typeface="Times New Roman" pitchFamily="18" charset="0"/>
              <a:defRPr sz="3000">
                <a:solidFill>
                  <a:srgbClr val="000000"/>
                </a:solidFill>
                <a:latin typeface="Arial" pitchFamily="34" charset="0"/>
                <a:ea typeface="MS PGothic" pitchFamily="34" charset="-128"/>
              </a:defRPr>
            </a:lvl1pPr>
            <a:lvl2pPr marL="742950" indent="-285750" defTabSz="449263" eaLnBrk="0" hangingPunct="0">
              <a:spcBef>
                <a:spcPts val="675"/>
              </a:spcBef>
              <a:buClr>
                <a:srgbClr val="000000"/>
              </a:buClr>
              <a:buSzPct val="100000"/>
              <a:buFont typeface="Times New Roman" pitchFamily="18" charset="0"/>
              <a:defRPr sz="2700">
                <a:solidFill>
                  <a:srgbClr val="000000"/>
                </a:solidFill>
                <a:latin typeface="Arial" pitchFamily="34" charset="0"/>
                <a:ea typeface="MS PGothic" pitchFamily="34" charset="-128"/>
              </a:defRPr>
            </a:lvl2pPr>
            <a:lvl3pPr marL="1143000" indent="-228600" defTabSz="449263" eaLnBrk="0" hangingPunct="0">
              <a:spcBef>
                <a:spcPts val="600"/>
              </a:spcBef>
              <a:buClr>
                <a:srgbClr val="000000"/>
              </a:buClr>
              <a:buSzPct val="100000"/>
              <a:buFont typeface="Times New Roman" pitchFamily="18" charset="0"/>
              <a:defRPr sz="2400">
                <a:solidFill>
                  <a:srgbClr val="000000"/>
                </a:solidFill>
                <a:latin typeface="Arial" pitchFamily="34" charset="0"/>
                <a:ea typeface="MS PGothic" pitchFamily="34" charset="-128"/>
              </a:defRPr>
            </a:lvl3pPr>
            <a:lvl4pPr marL="1600200" indent="-228600" defTabSz="449263" eaLnBrk="0" hangingPunct="0">
              <a:spcBef>
                <a:spcPts val="500"/>
              </a:spcBef>
              <a:buClr>
                <a:srgbClr val="000000"/>
              </a:buClr>
              <a:buSzPct val="100000"/>
              <a:buFont typeface="Times New Roman" pitchFamily="18" charset="0"/>
              <a:defRPr sz="2000">
                <a:solidFill>
                  <a:srgbClr val="000000"/>
                </a:solidFill>
                <a:latin typeface="Arial" pitchFamily="34" charset="0"/>
                <a:ea typeface="MS PGothic" pitchFamily="34" charset="-128"/>
              </a:defRPr>
            </a:lvl4pPr>
            <a:lvl5pPr marL="2057400" indent="-228600" defTabSz="449263" eaLnBrk="0" hangingPunct="0">
              <a:spcBef>
                <a:spcPts val="500"/>
              </a:spcBef>
              <a:buClr>
                <a:srgbClr val="000000"/>
              </a:buClr>
              <a:buSzPct val="100000"/>
              <a:buFont typeface="Times New Roman" pitchFamily="18" charset="0"/>
              <a:defRPr sz="2000">
                <a:solidFill>
                  <a:srgbClr val="000000"/>
                </a:solidFill>
                <a:latin typeface="Arial" pitchFamily="34" charset="0"/>
                <a:ea typeface="MS PGothic" pitchFamily="34" charset="-128"/>
              </a:defRPr>
            </a:lvl5pPr>
            <a:lvl6pPr marL="25146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pitchFamily="34" charset="0"/>
                <a:ea typeface="MS PGothic" pitchFamily="34" charset="-128"/>
              </a:defRPr>
            </a:lvl6pPr>
            <a:lvl7pPr marL="29718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pitchFamily="34" charset="0"/>
                <a:ea typeface="MS PGothic" pitchFamily="34" charset="-128"/>
              </a:defRPr>
            </a:lvl7pPr>
            <a:lvl8pPr marL="34290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pitchFamily="34" charset="0"/>
                <a:ea typeface="MS PGothic" pitchFamily="34" charset="-128"/>
              </a:defRPr>
            </a:lvl8pPr>
            <a:lvl9pPr marL="38862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pitchFamily="34" charset="0"/>
                <a:ea typeface="MS PGothic" pitchFamily="34" charset="-128"/>
              </a:defRPr>
            </a:lvl9pPr>
          </a:lstStyle>
          <a:p>
            <a:pPr algn="r">
              <a:spcBef>
                <a:spcPct val="0"/>
              </a:spcBef>
            </a:pPr>
            <a:endParaRPr lang="en-CA" altLang="en-US" sz="1000">
              <a:ea typeface="Geneva"/>
              <a:cs typeface="Geneva"/>
            </a:endParaRPr>
          </a:p>
        </p:txBody>
      </p:sp>
      <p:pic>
        <p:nvPicPr>
          <p:cNvPr id="72709" name="Content Placeholder 4" descr="questions.jpg"/>
          <p:cNvPicPr>
            <a:picLocks noGrp="1" noChangeAspect="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3563938" y="3068638"/>
            <a:ext cx="1924050" cy="1804987"/>
          </a:xfrm>
        </p:spPr>
      </p:pic>
      <p:sp>
        <p:nvSpPr>
          <p:cNvPr id="2" name="TextBox 1"/>
          <p:cNvSpPr txBox="1"/>
          <p:nvPr/>
        </p:nvSpPr>
        <p:spPr>
          <a:xfrm>
            <a:off x="35496" y="4941168"/>
            <a:ext cx="9001000" cy="923330"/>
          </a:xfrm>
          <a:prstGeom prst="rect">
            <a:avLst/>
          </a:prstGeom>
          <a:noFill/>
        </p:spPr>
        <p:txBody>
          <a:bodyPr wrap="square" rtlCol="0">
            <a:spAutoFit/>
          </a:bodyPr>
          <a:lstStyle/>
          <a:p>
            <a:r>
              <a:rPr lang="en-CA" dirty="0" smtClean="0"/>
              <a:t>Thank you to the Interdepartmental Organizational Change Network for materials in this presentation </a:t>
            </a:r>
          </a:p>
          <a:p>
            <a:r>
              <a:rPr lang="en-US" dirty="0">
                <a:hlinkClick r:id="rId3"/>
              </a:rPr>
              <a:t>http://www.gcpedia.gc.ca/wiki/Organizational_Change_-_Changement_organisationnel</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4"/>
          <p:cNvSpPr>
            <a:spLocks noGrp="1"/>
          </p:cNvSpPr>
          <p:nvPr>
            <p:ph type="title"/>
          </p:nvPr>
        </p:nvSpPr>
        <p:spPr/>
        <p:txBody>
          <a:bodyPr/>
          <a:lstStyle/>
          <a:p>
            <a:r>
              <a:rPr lang="en-CA" altLang="en-US" smtClean="0"/>
              <a:t>Agenda</a:t>
            </a:r>
            <a:endParaRPr lang="en-US" altLang="en-US" smtClean="0"/>
          </a:p>
        </p:txBody>
      </p:sp>
      <p:sp>
        <p:nvSpPr>
          <p:cNvPr id="41987" name="Content Placeholder 5"/>
          <p:cNvSpPr>
            <a:spLocks noGrp="1"/>
          </p:cNvSpPr>
          <p:nvPr>
            <p:ph idx="1"/>
          </p:nvPr>
        </p:nvSpPr>
        <p:spPr/>
        <p:txBody>
          <a:bodyPr/>
          <a:lstStyle/>
          <a:p>
            <a:r>
              <a:rPr lang="en-CA" altLang="en-US" dirty="0" smtClean="0"/>
              <a:t>Understanding Change</a:t>
            </a:r>
          </a:p>
          <a:p>
            <a:r>
              <a:rPr lang="en-CA" altLang="en-US" dirty="0" smtClean="0"/>
              <a:t>Change management</a:t>
            </a:r>
          </a:p>
          <a:p>
            <a:r>
              <a:rPr lang="en-CA" altLang="en-US" dirty="0" smtClean="0"/>
              <a:t>Change management and process mapping</a:t>
            </a:r>
          </a:p>
          <a:p>
            <a:endParaRPr lang="en-US" altLang="en-US" dirty="0" smtClean="0"/>
          </a:p>
        </p:txBody>
      </p:sp>
      <p:sp>
        <p:nvSpPr>
          <p:cNvPr id="4" name="Slide Number Placeholder 3"/>
          <p:cNvSpPr>
            <a:spLocks noGrp="1"/>
          </p:cNvSpPr>
          <p:nvPr>
            <p:ph type="sldNum" sz="quarter" idx="10"/>
          </p:nvPr>
        </p:nvSpPr>
        <p:spPr/>
        <p:txBody>
          <a:bodyPr/>
          <a:lstStyle/>
          <a:p>
            <a:pPr>
              <a:defRPr/>
            </a:pPr>
            <a:fld id="{69664149-F9F4-433D-84E6-8F733536E7E6}" type="slidenum">
              <a:rPr lang="en-US" smtClean="0"/>
              <a:pPr>
                <a:defRPr/>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Understanding Change</a:t>
            </a:r>
            <a:endParaRPr lang="en-US" dirty="0"/>
          </a:p>
        </p:txBody>
      </p:sp>
      <p:sp>
        <p:nvSpPr>
          <p:cNvPr id="3" name="Content Placeholder 2"/>
          <p:cNvSpPr>
            <a:spLocks noGrp="1"/>
          </p:cNvSpPr>
          <p:nvPr>
            <p:ph idx="1"/>
          </p:nvPr>
        </p:nvSpPr>
        <p:spPr/>
        <p:txBody>
          <a:bodyPr/>
          <a:lstStyle/>
          <a:p>
            <a:r>
              <a:rPr lang="en-CA" dirty="0" smtClean="0"/>
              <a:t>How do you feel about:</a:t>
            </a:r>
          </a:p>
          <a:p>
            <a:pPr lvl="1"/>
            <a:r>
              <a:rPr lang="en-CA" dirty="0" smtClean="0"/>
              <a:t>NOVA?</a:t>
            </a:r>
          </a:p>
          <a:p>
            <a:pPr lvl="1"/>
            <a:r>
              <a:rPr lang="en-CA" dirty="0" smtClean="0"/>
              <a:t>Workplace revitalization?</a:t>
            </a:r>
          </a:p>
          <a:p>
            <a:pPr lvl="1"/>
            <a:r>
              <a:rPr lang="en-CA" dirty="0" smtClean="0"/>
              <a:t>New Pay Centre?</a:t>
            </a:r>
          </a:p>
          <a:p>
            <a:pPr lvl="1"/>
            <a:endParaRPr lang="en-US" dirty="0"/>
          </a:p>
        </p:txBody>
      </p:sp>
      <p:sp>
        <p:nvSpPr>
          <p:cNvPr id="4" name="Slide Number Placeholder 3"/>
          <p:cNvSpPr>
            <a:spLocks noGrp="1"/>
          </p:cNvSpPr>
          <p:nvPr>
            <p:ph type="sldNum" sz="quarter" idx="10"/>
          </p:nvPr>
        </p:nvSpPr>
        <p:spPr/>
        <p:txBody>
          <a:bodyPr/>
          <a:lstStyle/>
          <a:p>
            <a:pPr>
              <a:defRPr/>
            </a:pPr>
            <a:fld id="{35EF9BB1-945F-439D-9E7C-CC3861AB3A2F}" type="slidenum">
              <a:rPr lang="en-US" smtClean="0"/>
              <a:pPr>
                <a:defRPr/>
              </a:pPr>
              <a:t>3</a:t>
            </a:fld>
            <a:endParaRPr lang="en-US" dirty="0"/>
          </a:p>
        </p:txBody>
      </p:sp>
    </p:spTree>
    <p:extLst>
      <p:ext uri="{BB962C8B-B14F-4D97-AF65-F5344CB8AC3E}">
        <p14:creationId xmlns:p14="http://schemas.microsoft.com/office/powerpoint/2010/main" val="629129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custDataLst>
              <p:tags r:id="rId1"/>
            </p:custDataLst>
          </p:nvPr>
        </p:nvSpPr>
        <p:spPr/>
        <p:txBody>
          <a:bodyPr/>
          <a:lstStyle/>
          <a:p>
            <a:r>
              <a:rPr lang="en-CA" dirty="0" smtClean="0"/>
              <a:t>Understanding Change</a:t>
            </a:r>
            <a:endParaRPr lang="en-CA" dirty="0"/>
          </a:p>
        </p:txBody>
      </p:sp>
      <p:pic>
        <p:nvPicPr>
          <p:cNvPr id="38914" name="Picture 2"/>
          <p:cNvPicPr>
            <a:picLocks noChangeAspect="1" noChangeArrowheads="1"/>
          </p:cNvPicPr>
          <p:nvPr>
            <p:custDataLst>
              <p:tags r:id="rId2"/>
            </p:custDataLst>
          </p:nvPr>
        </p:nvPicPr>
        <p:blipFill>
          <a:blip r:embed="rId6" cstate="print"/>
          <a:srcRect/>
          <a:stretch>
            <a:fillRect/>
          </a:stretch>
        </p:blipFill>
        <p:spPr bwMode="auto">
          <a:xfrm>
            <a:off x="1547664" y="3124126"/>
            <a:ext cx="6120680" cy="3401218"/>
          </a:xfrm>
          <a:prstGeom prst="rect">
            <a:avLst/>
          </a:prstGeom>
          <a:noFill/>
          <a:ln w="9525">
            <a:noFill/>
            <a:miter lim="800000"/>
            <a:headEnd/>
            <a:tailEnd/>
          </a:ln>
        </p:spPr>
      </p:pic>
      <p:sp>
        <p:nvSpPr>
          <p:cNvPr id="5" name="TextBox 4"/>
          <p:cNvSpPr txBox="1"/>
          <p:nvPr>
            <p:custDataLst>
              <p:tags r:id="rId3"/>
            </p:custDataLst>
          </p:nvPr>
        </p:nvSpPr>
        <p:spPr>
          <a:xfrm>
            <a:off x="2915816" y="2793702"/>
            <a:ext cx="3096344" cy="923330"/>
          </a:xfrm>
          <a:prstGeom prst="rect">
            <a:avLst/>
          </a:prstGeom>
          <a:noFill/>
        </p:spPr>
        <p:txBody>
          <a:bodyPr wrap="square" rtlCol="0">
            <a:spAutoFit/>
          </a:bodyPr>
          <a:lstStyle/>
          <a:p>
            <a:pPr algn="ctr"/>
            <a:r>
              <a:rPr lang="en-CA" i="1" dirty="0" smtClean="0"/>
              <a:t>Which is also similar to other human dynamic processes, like grief or team dynamics</a:t>
            </a:r>
            <a:endParaRPr lang="en-CA" i="1" dirty="0"/>
          </a:p>
        </p:txBody>
      </p:sp>
      <p:sp>
        <p:nvSpPr>
          <p:cNvPr id="6" name="TextBox 6"/>
          <p:cNvSpPr txBox="1">
            <a:spLocks noChangeArrowheads="1"/>
          </p:cNvSpPr>
          <p:nvPr>
            <p:custDataLst>
              <p:tags r:id="rId4"/>
            </p:custDataLst>
          </p:nvPr>
        </p:nvSpPr>
        <p:spPr bwMode="auto">
          <a:xfrm>
            <a:off x="827584" y="6505401"/>
            <a:ext cx="3167062" cy="307975"/>
          </a:xfrm>
          <a:prstGeom prst="rect">
            <a:avLst/>
          </a:prstGeom>
          <a:noFill/>
          <a:ln w="9525">
            <a:noFill/>
            <a:miter lim="800000"/>
            <a:headEnd/>
            <a:tailEnd/>
          </a:ln>
        </p:spPr>
        <p:txBody>
          <a:bodyPr>
            <a:spAutoFit/>
          </a:bodyPr>
          <a:lstStyle/>
          <a:p>
            <a:r>
              <a:rPr lang="en-CA" sz="1400" dirty="0">
                <a:latin typeface="Calibri" pitchFamily="34" charset="0"/>
              </a:rPr>
              <a:t>*</a:t>
            </a:r>
            <a:r>
              <a:rPr lang="en-CA" sz="1400" dirty="0" smtClean="0">
                <a:latin typeface="Calibri" pitchFamily="34" charset="0"/>
              </a:rPr>
              <a:t>Adapted from Williams-Bridges  model </a:t>
            </a:r>
            <a:endParaRPr lang="en-CA" sz="1400" dirty="0">
              <a:latin typeface="Calibri" pitchFamily="34" charset="0"/>
            </a:endParaRPr>
          </a:p>
        </p:txBody>
      </p:sp>
    </p:spTree>
    <p:extLst>
      <p:ext uri="{BB962C8B-B14F-4D97-AF65-F5344CB8AC3E}">
        <p14:creationId xmlns:p14="http://schemas.microsoft.com/office/powerpoint/2010/main" val="4200581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custDataLst>
              <p:tags r:id="rId1"/>
            </p:custDataLst>
          </p:nvPr>
        </p:nvSpPr>
        <p:spPr/>
        <p:txBody>
          <a:bodyPr/>
          <a:lstStyle/>
          <a:p>
            <a:r>
              <a:rPr lang="en-CA" dirty="0" smtClean="0"/>
              <a:t>Change Management</a:t>
            </a:r>
            <a:endParaRPr lang="en-CA" dirty="0"/>
          </a:p>
        </p:txBody>
      </p:sp>
      <p:sp>
        <p:nvSpPr>
          <p:cNvPr id="2" name="Content Placeholder 1"/>
          <p:cNvSpPr>
            <a:spLocks noGrp="1"/>
          </p:cNvSpPr>
          <p:nvPr>
            <p:ph sz="half" idx="1"/>
            <p:custDataLst>
              <p:tags r:id="rId2"/>
            </p:custDataLst>
          </p:nvPr>
        </p:nvSpPr>
        <p:spPr/>
        <p:txBody>
          <a:bodyPr>
            <a:normAutofit fontScale="85000" lnSpcReduction="10000"/>
          </a:bodyPr>
          <a:lstStyle/>
          <a:p>
            <a:pPr>
              <a:buNone/>
            </a:pPr>
            <a:r>
              <a:rPr lang="en-CA" dirty="0" smtClean="0">
                <a:solidFill>
                  <a:prstClr val="black"/>
                </a:solidFill>
              </a:rPr>
              <a:t>Change Management: </a:t>
            </a:r>
            <a:br>
              <a:rPr lang="en-CA" dirty="0" smtClean="0">
                <a:solidFill>
                  <a:prstClr val="black"/>
                </a:solidFill>
              </a:rPr>
            </a:br>
            <a:r>
              <a:rPr lang="en-CA" dirty="0" smtClean="0">
                <a:solidFill>
                  <a:prstClr val="black"/>
                </a:solidFill>
              </a:rPr>
              <a:t>A set of tools, processes, strategies, knowledge, competencies, and practices to address simultaneously the </a:t>
            </a:r>
            <a:r>
              <a:rPr lang="en-CA" b="1" dirty="0" smtClean="0">
                <a:solidFill>
                  <a:srgbClr val="4F81BD"/>
                </a:solidFill>
              </a:rPr>
              <a:t>content</a:t>
            </a:r>
            <a:r>
              <a:rPr lang="en-CA" dirty="0" smtClean="0">
                <a:solidFill>
                  <a:prstClr val="black"/>
                </a:solidFill>
              </a:rPr>
              <a:t>, </a:t>
            </a:r>
            <a:r>
              <a:rPr lang="en-CA" b="1" dirty="0" smtClean="0">
                <a:solidFill>
                  <a:srgbClr val="C00000"/>
                </a:solidFill>
              </a:rPr>
              <a:t>process</a:t>
            </a:r>
            <a:r>
              <a:rPr lang="en-CA" dirty="0" smtClean="0">
                <a:solidFill>
                  <a:srgbClr val="F79646">
                    <a:lumMod val="75000"/>
                  </a:srgbClr>
                </a:solidFill>
              </a:rPr>
              <a:t> </a:t>
            </a:r>
            <a:r>
              <a:rPr lang="en-CA" dirty="0" smtClean="0">
                <a:solidFill>
                  <a:prstClr val="black"/>
                </a:solidFill>
              </a:rPr>
              <a:t>and </a:t>
            </a:r>
            <a:r>
              <a:rPr lang="en-CA" b="1" dirty="0" smtClean="0">
                <a:solidFill>
                  <a:schemeClr val="accent3">
                    <a:lumMod val="75000"/>
                  </a:schemeClr>
                </a:solidFill>
              </a:rPr>
              <a:t>people</a:t>
            </a:r>
            <a:r>
              <a:rPr lang="en-CA" dirty="0" smtClean="0">
                <a:solidFill>
                  <a:srgbClr val="C00000"/>
                </a:solidFill>
              </a:rPr>
              <a:t> </a:t>
            </a:r>
            <a:r>
              <a:rPr lang="en-CA" dirty="0" smtClean="0">
                <a:solidFill>
                  <a:prstClr val="black"/>
                </a:solidFill>
              </a:rPr>
              <a:t>side of change</a:t>
            </a:r>
          </a:p>
          <a:p>
            <a:endParaRPr lang="en-CA" dirty="0"/>
          </a:p>
        </p:txBody>
      </p:sp>
      <p:grpSp>
        <p:nvGrpSpPr>
          <p:cNvPr id="3" name="Groupe 4"/>
          <p:cNvGrpSpPr/>
          <p:nvPr>
            <p:custDataLst>
              <p:tags r:id="rId3"/>
            </p:custDataLst>
          </p:nvPr>
        </p:nvGrpSpPr>
        <p:grpSpPr>
          <a:xfrm>
            <a:off x="5014385" y="2652685"/>
            <a:ext cx="3672843" cy="3408421"/>
            <a:chOff x="3358327" y="2395884"/>
            <a:chExt cx="2444448" cy="2140398"/>
          </a:xfrm>
        </p:grpSpPr>
        <p:sp>
          <p:nvSpPr>
            <p:cNvPr id="6" name="Oval 9"/>
            <p:cNvSpPr/>
            <p:nvPr/>
          </p:nvSpPr>
          <p:spPr bwMode="auto">
            <a:xfrm>
              <a:off x="4445453" y="3178967"/>
              <a:ext cx="1071570" cy="1000132"/>
            </a:xfrm>
            <a:prstGeom prst="ellipse">
              <a:avLst/>
            </a:prstGeom>
            <a:solidFill>
              <a:schemeClr val="accent3">
                <a:lumMod val="75000"/>
                <a:alpha val="50000"/>
              </a:schemeClr>
            </a:solidFill>
            <a:ln w="9525" cap="flat" cmpd="sng" algn="ctr">
              <a:solidFill>
                <a:schemeClr val="accent3">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2400" kern="1200">
                  <a:solidFill>
                    <a:schemeClr val="tx1"/>
                  </a:solidFill>
                  <a:latin typeface="Arial" charset="0"/>
                  <a:ea typeface="ＭＳ Ｐゴシック" pitchFamily="34" charset="-128"/>
                  <a:cs typeface="Arial" charset="0"/>
                </a:defRPr>
              </a:lvl1pPr>
              <a:lvl2pPr marL="457200" algn="l" rtl="0" fontAlgn="base">
                <a:spcBef>
                  <a:spcPct val="0"/>
                </a:spcBef>
                <a:spcAft>
                  <a:spcPct val="0"/>
                </a:spcAft>
                <a:defRPr sz="2400" kern="1200">
                  <a:solidFill>
                    <a:schemeClr val="tx1"/>
                  </a:solidFill>
                  <a:latin typeface="Arial" charset="0"/>
                  <a:ea typeface="ＭＳ Ｐゴシック" pitchFamily="34" charset="-128"/>
                  <a:cs typeface="Arial" charset="0"/>
                </a:defRPr>
              </a:lvl2pPr>
              <a:lvl3pPr marL="914400" algn="l" rtl="0" fontAlgn="base">
                <a:spcBef>
                  <a:spcPct val="0"/>
                </a:spcBef>
                <a:spcAft>
                  <a:spcPct val="0"/>
                </a:spcAft>
                <a:defRPr sz="2400" kern="1200">
                  <a:solidFill>
                    <a:schemeClr val="tx1"/>
                  </a:solidFill>
                  <a:latin typeface="Arial" charset="0"/>
                  <a:ea typeface="ＭＳ Ｐゴシック" pitchFamily="34" charset="-128"/>
                  <a:cs typeface="Arial" charset="0"/>
                </a:defRPr>
              </a:lvl3pPr>
              <a:lvl4pPr marL="1371600" algn="l" rtl="0" fontAlgn="base">
                <a:spcBef>
                  <a:spcPct val="0"/>
                </a:spcBef>
                <a:spcAft>
                  <a:spcPct val="0"/>
                </a:spcAft>
                <a:defRPr sz="2400" kern="1200">
                  <a:solidFill>
                    <a:schemeClr val="tx1"/>
                  </a:solidFill>
                  <a:latin typeface="Arial" charset="0"/>
                  <a:ea typeface="ＭＳ Ｐゴシック" pitchFamily="34" charset="-128"/>
                  <a:cs typeface="Arial" charset="0"/>
                </a:defRPr>
              </a:lvl4pPr>
              <a:lvl5pPr marL="1828800" algn="l" rtl="0" fontAlgn="base">
                <a:spcBef>
                  <a:spcPct val="0"/>
                </a:spcBef>
                <a:spcAft>
                  <a:spcPct val="0"/>
                </a:spcAft>
                <a:defRPr sz="2400" kern="1200">
                  <a:solidFill>
                    <a:schemeClr val="tx1"/>
                  </a:solidFill>
                  <a:latin typeface="Arial" charset="0"/>
                  <a:ea typeface="ＭＳ Ｐゴシック" pitchFamily="34" charset="-128"/>
                  <a:cs typeface="Arial" charset="0"/>
                </a:defRPr>
              </a:lvl5pPr>
              <a:lvl6pPr marL="2286000" algn="l" defTabSz="914400" rtl="0" eaLnBrk="1" latinLnBrk="0" hangingPunct="1">
                <a:defRPr sz="2400" kern="1200">
                  <a:solidFill>
                    <a:schemeClr val="tx1"/>
                  </a:solidFill>
                  <a:latin typeface="Arial" charset="0"/>
                  <a:ea typeface="ＭＳ Ｐゴシック" pitchFamily="34" charset="-128"/>
                  <a:cs typeface="Arial" charset="0"/>
                </a:defRPr>
              </a:lvl6pPr>
              <a:lvl7pPr marL="2743200" algn="l" defTabSz="914400" rtl="0" eaLnBrk="1" latinLnBrk="0" hangingPunct="1">
                <a:defRPr sz="2400" kern="1200">
                  <a:solidFill>
                    <a:schemeClr val="tx1"/>
                  </a:solidFill>
                  <a:latin typeface="Arial" charset="0"/>
                  <a:ea typeface="ＭＳ Ｐゴシック" pitchFamily="34" charset="-128"/>
                  <a:cs typeface="Arial" charset="0"/>
                </a:defRPr>
              </a:lvl7pPr>
              <a:lvl8pPr marL="3200400" algn="l" defTabSz="914400" rtl="0" eaLnBrk="1" latinLnBrk="0" hangingPunct="1">
                <a:defRPr sz="2400" kern="1200">
                  <a:solidFill>
                    <a:schemeClr val="tx1"/>
                  </a:solidFill>
                  <a:latin typeface="Arial" charset="0"/>
                  <a:ea typeface="ＭＳ Ｐゴシック" pitchFamily="34" charset="-128"/>
                  <a:cs typeface="Arial" charset="0"/>
                </a:defRPr>
              </a:lvl8pPr>
              <a:lvl9pPr marL="3657600" algn="l" defTabSz="914400" rtl="0" eaLnBrk="1" latinLnBrk="0" hangingPunct="1">
                <a:defRPr sz="2400" kern="1200">
                  <a:solidFill>
                    <a:schemeClr val="tx1"/>
                  </a:solidFill>
                  <a:latin typeface="Arial" charset="0"/>
                  <a:ea typeface="ＭＳ Ｐゴシック" pitchFamily="34" charset="-128"/>
                  <a:cs typeface="Arial" charset="0"/>
                </a:defRPr>
              </a:lvl9pPr>
            </a:lstStyle>
            <a:p>
              <a:pPr algn="r" defTabSz="914400" eaLnBrk="0" hangingPunct="0"/>
              <a:endParaRPr lang="en-CA" u="sng" dirty="0" smtClean="0">
                <a:solidFill>
                  <a:srgbClr val="92D050"/>
                </a:solidFill>
                <a:ea typeface="ＭＳ Ｐゴシック" pitchFamily="48" charset="-128"/>
              </a:endParaRPr>
            </a:p>
            <a:p>
              <a:pPr algn="r" defTabSz="914400" eaLnBrk="0" hangingPunct="0"/>
              <a:endParaRPr lang="en-CA" u="sng" dirty="0" smtClean="0">
                <a:solidFill>
                  <a:srgbClr val="92D050"/>
                </a:solidFill>
                <a:ea typeface="ＭＳ Ｐゴシック" pitchFamily="48" charset="-128"/>
              </a:endParaRPr>
            </a:p>
          </p:txBody>
        </p:sp>
        <p:sp>
          <p:nvSpPr>
            <p:cNvPr id="7" name="Oval 10"/>
            <p:cNvSpPr/>
            <p:nvPr/>
          </p:nvSpPr>
          <p:spPr bwMode="auto">
            <a:xfrm>
              <a:off x="4088263" y="2678901"/>
              <a:ext cx="1071570" cy="1000132"/>
            </a:xfrm>
            <a:prstGeom prst="ellipse">
              <a:avLst/>
            </a:prstGeom>
            <a:solidFill>
              <a:srgbClr val="2D5C9D">
                <a:alpha val="50000"/>
              </a:srgbClr>
            </a:solidFill>
            <a:ln w="9525" cap="flat" cmpd="sng" algn="ctr">
              <a:solidFill>
                <a:srgbClr val="2D5C9D"/>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2400" kern="1200">
                  <a:solidFill>
                    <a:schemeClr val="tx1"/>
                  </a:solidFill>
                  <a:latin typeface="Arial" charset="0"/>
                  <a:ea typeface="ＭＳ Ｐゴシック" pitchFamily="34" charset="-128"/>
                  <a:cs typeface="Arial" charset="0"/>
                </a:defRPr>
              </a:lvl1pPr>
              <a:lvl2pPr marL="457200" algn="l" rtl="0" fontAlgn="base">
                <a:spcBef>
                  <a:spcPct val="0"/>
                </a:spcBef>
                <a:spcAft>
                  <a:spcPct val="0"/>
                </a:spcAft>
                <a:defRPr sz="2400" kern="1200">
                  <a:solidFill>
                    <a:schemeClr val="tx1"/>
                  </a:solidFill>
                  <a:latin typeface="Arial" charset="0"/>
                  <a:ea typeface="ＭＳ Ｐゴシック" pitchFamily="34" charset="-128"/>
                  <a:cs typeface="Arial" charset="0"/>
                </a:defRPr>
              </a:lvl2pPr>
              <a:lvl3pPr marL="914400" algn="l" rtl="0" fontAlgn="base">
                <a:spcBef>
                  <a:spcPct val="0"/>
                </a:spcBef>
                <a:spcAft>
                  <a:spcPct val="0"/>
                </a:spcAft>
                <a:defRPr sz="2400" kern="1200">
                  <a:solidFill>
                    <a:schemeClr val="tx1"/>
                  </a:solidFill>
                  <a:latin typeface="Arial" charset="0"/>
                  <a:ea typeface="ＭＳ Ｐゴシック" pitchFamily="34" charset="-128"/>
                  <a:cs typeface="Arial" charset="0"/>
                </a:defRPr>
              </a:lvl3pPr>
              <a:lvl4pPr marL="1371600" algn="l" rtl="0" fontAlgn="base">
                <a:spcBef>
                  <a:spcPct val="0"/>
                </a:spcBef>
                <a:spcAft>
                  <a:spcPct val="0"/>
                </a:spcAft>
                <a:defRPr sz="2400" kern="1200">
                  <a:solidFill>
                    <a:schemeClr val="tx1"/>
                  </a:solidFill>
                  <a:latin typeface="Arial" charset="0"/>
                  <a:ea typeface="ＭＳ Ｐゴシック" pitchFamily="34" charset="-128"/>
                  <a:cs typeface="Arial" charset="0"/>
                </a:defRPr>
              </a:lvl4pPr>
              <a:lvl5pPr marL="1828800" algn="l" rtl="0" fontAlgn="base">
                <a:spcBef>
                  <a:spcPct val="0"/>
                </a:spcBef>
                <a:spcAft>
                  <a:spcPct val="0"/>
                </a:spcAft>
                <a:defRPr sz="2400" kern="1200">
                  <a:solidFill>
                    <a:schemeClr val="tx1"/>
                  </a:solidFill>
                  <a:latin typeface="Arial" charset="0"/>
                  <a:ea typeface="ＭＳ Ｐゴシック" pitchFamily="34" charset="-128"/>
                  <a:cs typeface="Arial" charset="0"/>
                </a:defRPr>
              </a:lvl5pPr>
              <a:lvl6pPr marL="2286000" algn="l" defTabSz="914400" rtl="0" eaLnBrk="1" latinLnBrk="0" hangingPunct="1">
                <a:defRPr sz="2400" kern="1200">
                  <a:solidFill>
                    <a:schemeClr val="tx1"/>
                  </a:solidFill>
                  <a:latin typeface="Arial" charset="0"/>
                  <a:ea typeface="ＭＳ Ｐゴシック" pitchFamily="34" charset="-128"/>
                  <a:cs typeface="Arial" charset="0"/>
                </a:defRPr>
              </a:lvl6pPr>
              <a:lvl7pPr marL="2743200" algn="l" defTabSz="914400" rtl="0" eaLnBrk="1" latinLnBrk="0" hangingPunct="1">
                <a:defRPr sz="2400" kern="1200">
                  <a:solidFill>
                    <a:schemeClr val="tx1"/>
                  </a:solidFill>
                  <a:latin typeface="Arial" charset="0"/>
                  <a:ea typeface="ＭＳ Ｐゴシック" pitchFamily="34" charset="-128"/>
                  <a:cs typeface="Arial" charset="0"/>
                </a:defRPr>
              </a:lvl7pPr>
              <a:lvl8pPr marL="3200400" algn="l" defTabSz="914400" rtl="0" eaLnBrk="1" latinLnBrk="0" hangingPunct="1">
                <a:defRPr sz="2400" kern="1200">
                  <a:solidFill>
                    <a:schemeClr val="tx1"/>
                  </a:solidFill>
                  <a:latin typeface="Arial" charset="0"/>
                  <a:ea typeface="ＭＳ Ｐゴシック" pitchFamily="34" charset="-128"/>
                  <a:cs typeface="Arial" charset="0"/>
                </a:defRPr>
              </a:lvl8pPr>
              <a:lvl9pPr marL="3657600" algn="l" defTabSz="914400" rtl="0" eaLnBrk="1" latinLnBrk="0" hangingPunct="1">
                <a:defRPr sz="2400" kern="1200">
                  <a:solidFill>
                    <a:schemeClr val="tx1"/>
                  </a:solidFill>
                  <a:latin typeface="Arial" charset="0"/>
                  <a:ea typeface="ＭＳ Ｐゴシック" pitchFamily="34" charset="-128"/>
                  <a:cs typeface="Arial" charset="0"/>
                </a:defRPr>
              </a:lvl9pPr>
            </a:lstStyle>
            <a:p>
              <a:pPr algn="r" defTabSz="914400" eaLnBrk="0" hangingPunct="0"/>
              <a:endParaRPr lang="en-CA" u="sng" dirty="0" smtClean="0">
                <a:solidFill>
                  <a:prstClr val="black"/>
                </a:solidFill>
                <a:ea typeface="ＭＳ Ｐゴシック" pitchFamily="48" charset="-128"/>
              </a:endParaRPr>
            </a:p>
            <a:p>
              <a:pPr algn="r" defTabSz="914400" eaLnBrk="0" hangingPunct="0"/>
              <a:endParaRPr lang="en-CA" u="sng" dirty="0" smtClean="0">
                <a:solidFill>
                  <a:srgbClr val="C0504D">
                    <a:lumMod val="75000"/>
                  </a:srgbClr>
                </a:solidFill>
                <a:ea typeface="ＭＳ Ｐゴシック" pitchFamily="48" charset="-128"/>
              </a:endParaRPr>
            </a:p>
          </p:txBody>
        </p:sp>
        <p:sp>
          <p:nvSpPr>
            <p:cNvPr id="8" name="Oval 11"/>
            <p:cNvSpPr/>
            <p:nvPr/>
          </p:nvSpPr>
          <p:spPr bwMode="auto">
            <a:xfrm>
              <a:off x="3659635" y="3178967"/>
              <a:ext cx="1071570" cy="1000132"/>
            </a:xfrm>
            <a:prstGeom prst="ellipse">
              <a:avLst/>
            </a:prstGeom>
            <a:solidFill>
              <a:srgbClr val="C00000">
                <a:alpha val="50000"/>
              </a:srgbClr>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2400" kern="1200">
                  <a:solidFill>
                    <a:schemeClr val="tx1"/>
                  </a:solidFill>
                  <a:latin typeface="Arial" charset="0"/>
                  <a:ea typeface="ＭＳ Ｐゴシック" pitchFamily="34" charset="-128"/>
                  <a:cs typeface="Arial" charset="0"/>
                </a:defRPr>
              </a:lvl1pPr>
              <a:lvl2pPr marL="457200" algn="l" rtl="0" fontAlgn="base">
                <a:spcBef>
                  <a:spcPct val="0"/>
                </a:spcBef>
                <a:spcAft>
                  <a:spcPct val="0"/>
                </a:spcAft>
                <a:defRPr sz="2400" kern="1200">
                  <a:solidFill>
                    <a:schemeClr val="tx1"/>
                  </a:solidFill>
                  <a:latin typeface="Arial" charset="0"/>
                  <a:ea typeface="ＭＳ Ｐゴシック" pitchFamily="34" charset="-128"/>
                  <a:cs typeface="Arial" charset="0"/>
                </a:defRPr>
              </a:lvl2pPr>
              <a:lvl3pPr marL="914400" algn="l" rtl="0" fontAlgn="base">
                <a:spcBef>
                  <a:spcPct val="0"/>
                </a:spcBef>
                <a:spcAft>
                  <a:spcPct val="0"/>
                </a:spcAft>
                <a:defRPr sz="2400" kern="1200">
                  <a:solidFill>
                    <a:schemeClr val="tx1"/>
                  </a:solidFill>
                  <a:latin typeface="Arial" charset="0"/>
                  <a:ea typeface="ＭＳ Ｐゴシック" pitchFamily="34" charset="-128"/>
                  <a:cs typeface="Arial" charset="0"/>
                </a:defRPr>
              </a:lvl3pPr>
              <a:lvl4pPr marL="1371600" algn="l" rtl="0" fontAlgn="base">
                <a:spcBef>
                  <a:spcPct val="0"/>
                </a:spcBef>
                <a:spcAft>
                  <a:spcPct val="0"/>
                </a:spcAft>
                <a:defRPr sz="2400" kern="1200">
                  <a:solidFill>
                    <a:schemeClr val="tx1"/>
                  </a:solidFill>
                  <a:latin typeface="Arial" charset="0"/>
                  <a:ea typeface="ＭＳ Ｐゴシック" pitchFamily="34" charset="-128"/>
                  <a:cs typeface="Arial" charset="0"/>
                </a:defRPr>
              </a:lvl4pPr>
              <a:lvl5pPr marL="1828800" algn="l" rtl="0" fontAlgn="base">
                <a:spcBef>
                  <a:spcPct val="0"/>
                </a:spcBef>
                <a:spcAft>
                  <a:spcPct val="0"/>
                </a:spcAft>
                <a:defRPr sz="2400" kern="1200">
                  <a:solidFill>
                    <a:schemeClr val="tx1"/>
                  </a:solidFill>
                  <a:latin typeface="Arial" charset="0"/>
                  <a:ea typeface="ＭＳ Ｐゴシック" pitchFamily="34" charset="-128"/>
                  <a:cs typeface="Arial" charset="0"/>
                </a:defRPr>
              </a:lvl5pPr>
              <a:lvl6pPr marL="2286000" algn="l" defTabSz="914400" rtl="0" eaLnBrk="1" latinLnBrk="0" hangingPunct="1">
                <a:defRPr sz="2400" kern="1200">
                  <a:solidFill>
                    <a:schemeClr val="tx1"/>
                  </a:solidFill>
                  <a:latin typeface="Arial" charset="0"/>
                  <a:ea typeface="ＭＳ Ｐゴシック" pitchFamily="34" charset="-128"/>
                  <a:cs typeface="Arial" charset="0"/>
                </a:defRPr>
              </a:lvl6pPr>
              <a:lvl7pPr marL="2743200" algn="l" defTabSz="914400" rtl="0" eaLnBrk="1" latinLnBrk="0" hangingPunct="1">
                <a:defRPr sz="2400" kern="1200">
                  <a:solidFill>
                    <a:schemeClr val="tx1"/>
                  </a:solidFill>
                  <a:latin typeface="Arial" charset="0"/>
                  <a:ea typeface="ＭＳ Ｐゴシック" pitchFamily="34" charset="-128"/>
                  <a:cs typeface="Arial" charset="0"/>
                </a:defRPr>
              </a:lvl7pPr>
              <a:lvl8pPr marL="3200400" algn="l" defTabSz="914400" rtl="0" eaLnBrk="1" latinLnBrk="0" hangingPunct="1">
                <a:defRPr sz="2400" kern="1200">
                  <a:solidFill>
                    <a:schemeClr val="tx1"/>
                  </a:solidFill>
                  <a:latin typeface="Arial" charset="0"/>
                  <a:ea typeface="ＭＳ Ｐゴシック" pitchFamily="34" charset="-128"/>
                  <a:cs typeface="Arial" charset="0"/>
                </a:defRPr>
              </a:lvl8pPr>
              <a:lvl9pPr marL="3657600" algn="l" defTabSz="914400" rtl="0" eaLnBrk="1" latinLnBrk="0" hangingPunct="1">
                <a:defRPr sz="2400" kern="1200">
                  <a:solidFill>
                    <a:schemeClr val="tx1"/>
                  </a:solidFill>
                  <a:latin typeface="Arial" charset="0"/>
                  <a:ea typeface="ＭＳ Ｐゴシック" pitchFamily="34" charset="-128"/>
                  <a:cs typeface="Arial" charset="0"/>
                </a:defRPr>
              </a:lvl9pPr>
            </a:lstStyle>
            <a:p>
              <a:pPr algn="r" eaLnBrk="0" hangingPunct="0"/>
              <a:endParaRPr lang="en-CA" u="sng" dirty="0" smtClean="0">
                <a:solidFill>
                  <a:prstClr val="black"/>
                </a:solidFill>
                <a:ea typeface="ＭＳ Ｐゴシック" pitchFamily="48" charset="-128"/>
              </a:endParaRPr>
            </a:p>
            <a:p>
              <a:pPr algn="r" eaLnBrk="0" hangingPunct="0"/>
              <a:endParaRPr lang="en-CA" u="sng" dirty="0" smtClean="0">
                <a:solidFill>
                  <a:prstClr val="black"/>
                </a:solidFill>
                <a:ea typeface="ＭＳ Ｐゴシック" pitchFamily="48" charset="-128"/>
              </a:endParaRPr>
            </a:p>
          </p:txBody>
        </p:sp>
        <p:sp>
          <p:nvSpPr>
            <p:cNvPr id="9" name="ZoneTexte 9"/>
            <p:cNvSpPr txBox="1">
              <a:spLocks noChangeArrowheads="1"/>
            </p:cNvSpPr>
            <p:nvPr/>
          </p:nvSpPr>
          <p:spPr bwMode="auto">
            <a:xfrm>
              <a:off x="4445453" y="4179099"/>
              <a:ext cx="1357322" cy="357183"/>
            </a:xfrm>
            <a:prstGeom prst="rect">
              <a:avLst/>
            </a:prstGeom>
            <a:noFill/>
            <a:ln w="9525">
              <a:noFill/>
              <a:miter lim="800000"/>
              <a:headEnd/>
              <a:tailEnd/>
            </a:ln>
          </p:spPr>
          <p:txBody>
            <a:bodyPr/>
            <a:lstStyle>
              <a:defPPr>
                <a:defRPr lang="en-US"/>
              </a:defPPr>
              <a:lvl1pPr algn="l" rtl="0" fontAlgn="base">
                <a:spcBef>
                  <a:spcPct val="0"/>
                </a:spcBef>
                <a:spcAft>
                  <a:spcPct val="0"/>
                </a:spcAft>
                <a:defRPr sz="2400" kern="1200">
                  <a:solidFill>
                    <a:schemeClr val="tx1"/>
                  </a:solidFill>
                  <a:latin typeface="Arial" charset="0"/>
                  <a:ea typeface="ＭＳ Ｐゴシック" pitchFamily="34" charset="-128"/>
                  <a:cs typeface="Arial" charset="0"/>
                </a:defRPr>
              </a:lvl1pPr>
              <a:lvl2pPr marL="457200" algn="l" rtl="0" fontAlgn="base">
                <a:spcBef>
                  <a:spcPct val="0"/>
                </a:spcBef>
                <a:spcAft>
                  <a:spcPct val="0"/>
                </a:spcAft>
                <a:defRPr sz="2400" kern="1200">
                  <a:solidFill>
                    <a:schemeClr val="tx1"/>
                  </a:solidFill>
                  <a:latin typeface="Arial" charset="0"/>
                  <a:ea typeface="ＭＳ Ｐゴシック" pitchFamily="34" charset="-128"/>
                  <a:cs typeface="Arial" charset="0"/>
                </a:defRPr>
              </a:lvl2pPr>
              <a:lvl3pPr marL="914400" algn="l" rtl="0" fontAlgn="base">
                <a:spcBef>
                  <a:spcPct val="0"/>
                </a:spcBef>
                <a:spcAft>
                  <a:spcPct val="0"/>
                </a:spcAft>
                <a:defRPr sz="2400" kern="1200">
                  <a:solidFill>
                    <a:schemeClr val="tx1"/>
                  </a:solidFill>
                  <a:latin typeface="Arial" charset="0"/>
                  <a:ea typeface="ＭＳ Ｐゴシック" pitchFamily="34" charset="-128"/>
                  <a:cs typeface="Arial" charset="0"/>
                </a:defRPr>
              </a:lvl3pPr>
              <a:lvl4pPr marL="1371600" algn="l" rtl="0" fontAlgn="base">
                <a:spcBef>
                  <a:spcPct val="0"/>
                </a:spcBef>
                <a:spcAft>
                  <a:spcPct val="0"/>
                </a:spcAft>
                <a:defRPr sz="2400" kern="1200">
                  <a:solidFill>
                    <a:schemeClr val="tx1"/>
                  </a:solidFill>
                  <a:latin typeface="Arial" charset="0"/>
                  <a:ea typeface="ＭＳ Ｐゴシック" pitchFamily="34" charset="-128"/>
                  <a:cs typeface="Arial" charset="0"/>
                </a:defRPr>
              </a:lvl4pPr>
              <a:lvl5pPr marL="1828800" algn="l" rtl="0" fontAlgn="base">
                <a:spcBef>
                  <a:spcPct val="0"/>
                </a:spcBef>
                <a:spcAft>
                  <a:spcPct val="0"/>
                </a:spcAft>
                <a:defRPr sz="2400" kern="1200">
                  <a:solidFill>
                    <a:schemeClr val="tx1"/>
                  </a:solidFill>
                  <a:latin typeface="Arial" charset="0"/>
                  <a:ea typeface="ＭＳ Ｐゴシック" pitchFamily="34" charset="-128"/>
                  <a:cs typeface="Arial" charset="0"/>
                </a:defRPr>
              </a:lvl5pPr>
              <a:lvl6pPr marL="2286000" algn="l" defTabSz="914400" rtl="0" eaLnBrk="1" latinLnBrk="0" hangingPunct="1">
                <a:defRPr sz="2400" kern="1200">
                  <a:solidFill>
                    <a:schemeClr val="tx1"/>
                  </a:solidFill>
                  <a:latin typeface="Arial" charset="0"/>
                  <a:ea typeface="ＭＳ Ｐゴシック" pitchFamily="34" charset="-128"/>
                  <a:cs typeface="Arial" charset="0"/>
                </a:defRPr>
              </a:lvl6pPr>
              <a:lvl7pPr marL="2743200" algn="l" defTabSz="914400" rtl="0" eaLnBrk="1" latinLnBrk="0" hangingPunct="1">
                <a:defRPr sz="2400" kern="1200">
                  <a:solidFill>
                    <a:schemeClr val="tx1"/>
                  </a:solidFill>
                  <a:latin typeface="Arial" charset="0"/>
                  <a:ea typeface="ＭＳ Ｐゴシック" pitchFamily="34" charset="-128"/>
                  <a:cs typeface="Arial" charset="0"/>
                </a:defRPr>
              </a:lvl7pPr>
              <a:lvl8pPr marL="3200400" algn="l" defTabSz="914400" rtl="0" eaLnBrk="1" latinLnBrk="0" hangingPunct="1">
                <a:defRPr sz="2400" kern="1200">
                  <a:solidFill>
                    <a:schemeClr val="tx1"/>
                  </a:solidFill>
                  <a:latin typeface="Arial" charset="0"/>
                  <a:ea typeface="ＭＳ Ｐゴシック" pitchFamily="34" charset="-128"/>
                  <a:cs typeface="Arial" charset="0"/>
                </a:defRPr>
              </a:lvl8pPr>
              <a:lvl9pPr marL="3657600" algn="l" defTabSz="914400" rtl="0" eaLnBrk="1" latinLnBrk="0" hangingPunct="1">
                <a:defRPr sz="2400" kern="1200">
                  <a:solidFill>
                    <a:schemeClr val="tx1"/>
                  </a:solidFill>
                  <a:latin typeface="Arial" charset="0"/>
                  <a:ea typeface="ＭＳ Ｐゴシック" pitchFamily="34" charset="-128"/>
                  <a:cs typeface="Arial" charset="0"/>
                </a:defRPr>
              </a:lvl9pPr>
            </a:lstStyle>
            <a:p>
              <a:pPr marL="533400" indent="-533400" algn="ctr" eaLnBrk="0" hangingPunct="0">
                <a:spcBef>
                  <a:spcPct val="20000"/>
                </a:spcBef>
                <a:defRPr/>
              </a:pPr>
              <a:r>
                <a:rPr lang="en-CA" sz="1600" b="1" u="sng" kern="0" dirty="0" smtClean="0">
                  <a:solidFill>
                    <a:schemeClr val="accent3">
                      <a:lumMod val="75000"/>
                    </a:schemeClr>
                  </a:solidFill>
                  <a:latin typeface="Calibri"/>
                </a:rPr>
                <a:t>People</a:t>
              </a:r>
              <a:endParaRPr lang="fr-CA" b="1" u="sng" kern="0" dirty="0">
                <a:solidFill>
                  <a:schemeClr val="accent3">
                    <a:lumMod val="75000"/>
                  </a:schemeClr>
                </a:solidFill>
                <a:latin typeface="Calibri"/>
              </a:endParaRPr>
            </a:p>
          </p:txBody>
        </p:sp>
        <p:sp>
          <p:nvSpPr>
            <p:cNvPr id="10" name="ZoneTexte 10"/>
            <p:cNvSpPr txBox="1">
              <a:spLocks noChangeArrowheads="1"/>
            </p:cNvSpPr>
            <p:nvPr/>
          </p:nvSpPr>
          <p:spPr bwMode="auto">
            <a:xfrm>
              <a:off x="3358327" y="4179099"/>
              <a:ext cx="1357322" cy="357183"/>
            </a:xfrm>
            <a:prstGeom prst="rect">
              <a:avLst/>
            </a:prstGeom>
            <a:noFill/>
            <a:ln w="9525">
              <a:noFill/>
              <a:miter lim="800000"/>
              <a:headEnd/>
              <a:tailEnd/>
            </a:ln>
          </p:spPr>
          <p:txBody>
            <a:bodyPr/>
            <a:lstStyle>
              <a:defPPr>
                <a:defRPr lang="en-US"/>
              </a:defPPr>
              <a:lvl1pPr algn="l" rtl="0" fontAlgn="base">
                <a:spcBef>
                  <a:spcPct val="0"/>
                </a:spcBef>
                <a:spcAft>
                  <a:spcPct val="0"/>
                </a:spcAft>
                <a:defRPr sz="2400" kern="1200">
                  <a:solidFill>
                    <a:schemeClr val="tx1"/>
                  </a:solidFill>
                  <a:latin typeface="Arial" charset="0"/>
                  <a:ea typeface="ＭＳ Ｐゴシック" pitchFamily="34" charset="-128"/>
                  <a:cs typeface="Arial" charset="0"/>
                </a:defRPr>
              </a:lvl1pPr>
              <a:lvl2pPr marL="457200" algn="l" rtl="0" fontAlgn="base">
                <a:spcBef>
                  <a:spcPct val="0"/>
                </a:spcBef>
                <a:spcAft>
                  <a:spcPct val="0"/>
                </a:spcAft>
                <a:defRPr sz="2400" kern="1200">
                  <a:solidFill>
                    <a:schemeClr val="tx1"/>
                  </a:solidFill>
                  <a:latin typeface="Arial" charset="0"/>
                  <a:ea typeface="ＭＳ Ｐゴシック" pitchFamily="34" charset="-128"/>
                  <a:cs typeface="Arial" charset="0"/>
                </a:defRPr>
              </a:lvl2pPr>
              <a:lvl3pPr marL="914400" algn="l" rtl="0" fontAlgn="base">
                <a:spcBef>
                  <a:spcPct val="0"/>
                </a:spcBef>
                <a:spcAft>
                  <a:spcPct val="0"/>
                </a:spcAft>
                <a:defRPr sz="2400" kern="1200">
                  <a:solidFill>
                    <a:schemeClr val="tx1"/>
                  </a:solidFill>
                  <a:latin typeface="Arial" charset="0"/>
                  <a:ea typeface="ＭＳ Ｐゴシック" pitchFamily="34" charset="-128"/>
                  <a:cs typeface="Arial" charset="0"/>
                </a:defRPr>
              </a:lvl3pPr>
              <a:lvl4pPr marL="1371600" algn="l" rtl="0" fontAlgn="base">
                <a:spcBef>
                  <a:spcPct val="0"/>
                </a:spcBef>
                <a:spcAft>
                  <a:spcPct val="0"/>
                </a:spcAft>
                <a:defRPr sz="2400" kern="1200">
                  <a:solidFill>
                    <a:schemeClr val="tx1"/>
                  </a:solidFill>
                  <a:latin typeface="Arial" charset="0"/>
                  <a:ea typeface="ＭＳ Ｐゴシック" pitchFamily="34" charset="-128"/>
                  <a:cs typeface="Arial" charset="0"/>
                </a:defRPr>
              </a:lvl4pPr>
              <a:lvl5pPr marL="1828800" algn="l" rtl="0" fontAlgn="base">
                <a:spcBef>
                  <a:spcPct val="0"/>
                </a:spcBef>
                <a:spcAft>
                  <a:spcPct val="0"/>
                </a:spcAft>
                <a:defRPr sz="2400" kern="1200">
                  <a:solidFill>
                    <a:schemeClr val="tx1"/>
                  </a:solidFill>
                  <a:latin typeface="Arial" charset="0"/>
                  <a:ea typeface="ＭＳ Ｐゴシック" pitchFamily="34" charset="-128"/>
                  <a:cs typeface="Arial" charset="0"/>
                </a:defRPr>
              </a:lvl5pPr>
              <a:lvl6pPr marL="2286000" algn="l" defTabSz="914400" rtl="0" eaLnBrk="1" latinLnBrk="0" hangingPunct="1">
                <a:defRPr sz="2400" kern="1200">
                  <a:solidFill>
                    <a:schemeClr val="tx1"/>
                  </a:solidFill>
                  <a:latin typeface="Arial" charset="0"/>
                  <a:ea typeface="ＭＳ Ｐゴシック" pitchFamily="34" charset="-128"/>
                  <a:cs typeface="Arial" charset="0"/>
                </a:defRPr>
              </a:lvl6pPr>
              <a:lvl7pPr marL="2743200" algn="l" defTabSz="914400" rtl="0" eaLnBrk="1" latinLnBrk="0" hangingPunct="1">
                <a:defRPr sz="2400" kern="1200">
                  <a:solidFill>
                    <a:schemeClr val="tx1"/>
                  </a:solidFill>
                  <a:latin typeface="Arial" charset="0"/>
                  <a:ea typeface="ＭＳ Ｐゴシック" pitchFamily="34" charset="-128"/>
                  <a:cs typeface="Arial" charset="0"/>
                </a:defRPr>
              </a:lvl7pPr>
              <a:lvl8pPr marL="3200400" algn="l" defTabSz="914400" rtl="0" eaLnBrk="1" latinLnBrk="0" hangingPunct="1">
                <a:defRPr sz="2400" kern="1200">
                  <a:solidFill>
                    <a:schemeClr val="tx1"/>
                  </a:solidFill>
                  <a:latin typeface="Arial" charset="0"/>
                  <a:ea typeface="ＭＳ Ｐゴシック" pitchFamily="34" charset="-128"/>
                  <a:cs typeface="Arial" charset="0"/>
                </a:defRPr>
              </a:lvl8pPr>
              <a:lvl9pPr marL="3657600" algn="l" defTabSz="914400" rtl="0" eaLnBrk="1" latinLnBrk="0" hangingPunct="1">
                <a:defRPr sz="2400" kern="1200">
                  <a:solidFill>
                    <a:schemeClr val="tx1"/>
                  </a:solidFill>
                  <a:latin typeface="Arial" charset="0"/>
                  <a:ea typeface="ＭＳ Ｐゴシック" pitchFamily="34" charset="-128"/>
                  <a:cs typeface="Arial" charset="0"/>
                </a:defRPr>
              </a:lvl9pPr>
            </a:lstStyle>
            <a:p>
              <a:pPr marL="533400" indent="-533400" algn="ctr" eaLnBrk="0" hangingPunct="0">
                <a:spcBef>
                  <a:spcPct val="20000"/>
                </a:spcBef>
                <a:defRPr/>
              </a:pPr>
              <a:r>
                <a:rPr lang="en-CA" sz="1600" b="1" u="sng" kern="0" dirty="0" smtClean="0">
                  <a:solidFill>
                    <a:srgbClr val="C00000"/>
                  </a:solidFill>
                  <a:latin typeface="Calibri"/>
                </a:rPr>
                <a:t>Process</a:t>
              </a:r>
              <a:endParaRPr lang="fr-CA" sz="1600" b="1" u="sng" kern="0" dirty="0">
                <a:solidFill>
                  <a:srgbClr val="C00000"/>
                </a:solidFill>
                <a:latin typeface="Calibri"/>
              </a:endParaRPr>
            </a:p>
          </p:txBody>
        </p:sp>
        <p:sp>
          <p:nvSpPr>
            <p:cNvPr id="11" name="ZoneTexte 11"/>
            <p:cNvSpPr txBox="1">
              <a:spLocks noChangeArrowheads="1"/>
            </p:cNvSpPr>
            <p:nvPr/>
          </p:nvSpPr>
          <p:spPr bwMode="auto">
            <a:xfrm>
              <a:off x="3945387" y="2395884"/>
              <a:ext cx="1357322" cy="357183"/>
            </a:xfrm>
            <a:prstGeom prst="rect">
              <a:avLst/>
            </a:prstGeom>
            <a:noFill/>
            <a:ln w="9525">
              <a:noFill/>
              <a:miter lim="800000"/>
              <a:headEnd/>
              <a:tailEnd/>
            </a:ln>
          </p:spPr>
          <p:txBody>
            <a:bodyPr/>
            <a:lstStyle>
              <a:defPPr>
                <a:defRPr lang="en-US"/>
              </a:defPPr>
              <a:lvl1pPr algn="l" rtl="0" fontAlgn="base">
                <a:spcBef>
                  <a:spcPct val="0"/>
                </a:spcBef>
                <a:spcAft>
                  <a:spcPct val="0"/>
                </a:spcAft>
                <a:defRPr sz="2400" kern="1200">
                  <a:solidFill>
                    <a:schemeClr val="tx1"/>
                  </a:solidFill>
                  <a:latin typeface="Arial" charset="0"/>
                  <a:ea typeface="ＭＳ Ｐゴシック" pitchFamily="34" charset="-128"/>
                  <a:cs typeface="Arial" charset="0"/>
                </a:defRPr>
              </a:lvl1pPr>
              <a:lvl2pPr marL="457200" algn="l" rtl="0" fontAlgn="base">
                <a:spcBef>
                  <a:spcPct val="0"/>
                </a:spcBef>
                <a:spcAft>
                  <a:spcPct val="0"/>
                </a:spcAft>
                <a:defRPr sz="2400" kern="1200">
                  <a:solidFill>
                    <a:schemeClr val="tx1"/>
                  </a:solidFill>
                  <a:latin typeface="Arial" charset="0"/>
                  <a:ea typeface="ＭＳ Ｐゴシック" pitchFamily="34" charset="-128"/>
                  <a:cs typeface="Arial" charset="0"/>
                </a:defRPr>
              </a:lvl2pPr>
              <a:lvl3pPr marL="914400" algn="l" rtl="0" fontAlgn="base">
                <a:spcBef>
                  <a:spcPct val="0"/>
                </a:spcBef>
                <a:spcAft>
                  <a:spcPct val="0"/>
                </a:spcAft>
                <a:defRPr sz="2400" kern="1200">
                  <a:solidFill>
                    <a:schemeClr val="tx1"/>
                  </a:solidFill>
                  <a:latin typeface="Arial" charset="0"/>
                  <a:ea typeface="ＭＳ Ｐゴシック" pitchFamily="34" charset="-128"/>
                  <a:cs typeface="Arial" charset="0"/>
                </a:defRPr>
              </a:lvl3pPr>
              <a:lvl4pPr marL="1371600" algn="l" rtl="0" fontAlgn="base">
                <a:spcBef>
                  <a:spcPct val="0"/>
                </a:spcBef>
                <a:spcAft>
                  <a:spcPct val="0"/>
                </a:spcAft>
                <a:defRPr sz="2400" kern="1200">
                  <a:solidFill>
                    <a:schemeClr val="tx1"/>
                  </a:solidFill>
                  <a:latin typeface="Arial" charset="0"/>
                  <a:ea typeface="ＭＳ Ｐゴシック" pitchFamily="34" charset="-128"/>
                  <a:cs typeface="Arial" charset="0"/>
                </a:defRPr>
              </a:lvl4pPr>
              <a:lvl5pPr marL="1828800" algn="l" rtl="0" fontAlgn="base">
                <a:spcBef>
                  <a:spcPct val="0"/>
                </a:spcBef>
                <a:spcAft>
                  <a:spcPct val="0"/>
                </a:spcAft>
                <a:defRPr sz="2400" kern="1200">
                  <a:solidFill>
                    <a:schemeClr val="tx1"/>
                  </a:solidFill>
                  <a:latin typeface="Arial" charset="0"/>
                  <a:ea typeface="ＭＳ Ｐゴシック" pitchFamily="34" charset="-128"/>
                  <a:cs typeface="Arial" charset="0"/>
                </a:defRPr>
              </a:lvl5pPr>
              <a:lvl6pPr marL="2286000" algn="l" defTabSz="914400" rtl="0" eaLnBrk="1" latinLnBrk="0" hangingPunct="1">
                <a:defRPr sz="2400" kern="1200">
                  <a:solidFill>
                    <a:schemeClr val="tx1"/>
                  </a:solidFill>
                  <a:latin typeface="Arial" charset="0"/>
                  <a:ea typeface="ＭＳ Ｐゴシック" pitchFamily="34" charset="-128"/>
                  <a:cs typeface="Arial" charset="0"/>
                </a:defRPr>
              </a:lvl6pPr>
              <a:lvl7pPr marL="2743200" algn="l" defTabSz="914400" rtl="0" eaLnBrk="1" latinLnBrk="0" hangingPunct="1">
                <a:defRPr sz="2400" kern="1200">
                  <a:solidFill>
                    <a:schemeClr val="tx1"/>
                  </a:solidFill>
                  <a:latin typeface="Arial" charset="0"/>
                  <a:ea typeface="ＭＳ Ｐゴシック" pitchFamily="34" charset="-128"/>
                  <a:cs typeface="Arial" charset="0"/>
                </a:defRPr>
              </a:lvl7pPr>
              <a:lvl8pPr marL="3200400" algn="l" defTabSz="914400" rtl="0" eaLnBrk="1" latinLnBrk="0" hangingPunct="1">
                <a:defRPr sz="2400" kern="1200">
                  <a:solidFill>
                    <a:schemeClr val="tx1"/>
                  </a:solidFill>
                  <a:latin typeface="Arial" charset="0"/>
                  <a:ea typeface="ＭＳ Ｐゴシック" pitchFamily="34" charset="-128"/>
                  <a:cs typeface="Arial" charset="0"/>
                </a:defRPr>
              </a:lvl8pPr>
              <a:lvl9pPr marL="3657600" algn="l" defTabSz="914400" rtl="0" eaLnBrk="1" latinLnBrk="0" hangingPunct="1">
                <a:defRPr sz="2400" kern="1200">
                  <a:solidFill>
                    <a:schemeClr val="tx1"/>
                  </a:solidFill>
                  <a:latin typeface="Arial" charset="0"/>
                  <a:ea typeface="ＭＳ Ｐゴシック" pitchFamily="34" charset="-128"/>
                  <a:cs typeface="Arial" charset="0"/>
                </a:defRPr>
              </a:lvl9pPr>
            </a:lstStyle>
            <a:p>
              <a:pPr marL="533400" indent="-533400" algn="ctr" eaLnBrk="0" hangingPunct="0">
                <a:spcBef>
                  <a:spcPct val="20000"/>
                </a:spcBef>
                <a:defRPr/>
              </a:pPr>
              <a:r>
                <a:rPr lang="en-CA" sz="1600" b="1" u="sng" kern="0" dirty="0" smtClean="0">
                  <a:solidFill>
                    <a:srgbClr val="2D5C9D"/>
                  </a:solidFill>
                  <a:latin typeface="Calibri"/>
                </a:rPr>
                <a:t>Content</a:t>
              </a:r>
              <a:endParaRPr lang="fr-CA" b="1" u="sng" kern="0" dirty="0">
                <a:solidFill>
                  <a:srgbClr val="2D5C9D"/>
                </a:solidFill>
                <a:latin typeface="Calibri"/>
              </a:endParaRPr>
            </a:p>
          </p:txBody>
        </p:sp>
      </p:grpSp>
    </p:spTree>
    <p:extLst>
      <p:ext uri="{BB962C8B-B14F-4D97-AF65-F5344CB8AC3E}">
        <p14:creationId xmlns:p14="http://schemas.microsoft.com/office/powerpoint/2010/main" val="33609141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custDataLst>
              <p:tags r:id="rId1"/>
            </p:custDataLst>
          </p:nvPr>
        </p:nvSpPr>
        <p:spPr/>
        <p:txBody>
          <a:bodyPr>
            <a:normAutofit/>
          </a:bodyPr>
          <a:lstStyle/>
          <a:p>
            <a:r>
              <a:rPr lang="en-CA" sz="2000" dirty="0" smtClean="0"/>
              <a:t>For Example – Consider Two Organizations Merging: </a:t>
            </a:r>
            <a:endParaRPr lang="en-CA" dirty="0"/>
          </a:p>
        </p:txBody>
      </p:sp>
      <p:sp>
        <p:nvSpPr>
          <p:cNvPr id="2" name="Content Placeholder 1"/>
          <p:cNvSpPr>
            <a:spLocks noGrp="1"/>
          </p:cNvSpPr>
          <p:nvPr>
            <p:ph idx="1"/>
            <p:custDataLst>
              <p:tags r:id="rId2"/>
            </p:custDataLst>
          </p:nvPr>
        </p:nvSpPr>
        <p:spPr>
          <a:xfrm>
            <a:off x="696280" y="1975339"/>
            <a:ext cx="7391400" cy="949606"/>
          </a:xfrm>
        </p:spPr>
        <p:txBody>
          <a:bodyPr>
            <a:normAutofit/>
          </a:bodyPr>
          <a:lstStyle/>
          <a:p>
            <a:r>
              <a:rPr lang="en-CA" sz="1800" dirty="0" smtClean="0"/>
              <a:t>CM relates to how well a change is handled in terms of the support given to, and involvement of, those people impacted. </a:t>
            </a:r>
          </a:p>
          <a:p>
            <a:endParaRPr lang="en-CA" sz="1050" dirty="0" smtClean="0"/>
          </a:p>
          <a:p>
            <a:endParaRPr lang="en-CA" sz="1800" dirty="0"/>
          </a:p>
        </p:txBody>
      </p:sp>
      <p:grpSp>
        <p:nvGrpSpPr>
          <p:cNvPr id="3" name="Group 4"/>
          <p:cNvGrpSpPr/>
          <p:nvPr>
            <p:custDataLst>
              <p:tags r:id="rId3"/>
            </p:custDataLst>
          </p:nvPr>
        </p:nvGrpSpPr>
        <p:grpSpPr>
          <a:xfrm>
            <a:off x="1403648" y="3975737"/>
            <a:ext cx="5940293" cy="2570689"/>
            <a:chOff x="1403648" y="3934797"/>
            <a:chExt cx="6336704" cy="3643932"/>
          </a:xfrm>
        </p:grpSpPr>
        <p:cxnSp>
          <p:nvCxnSpPr>
            <p:cNvPr id="6" name="Straight Connector 5"/>
            <p:cNvCxnSpPr/>
            <p:nvPr/>
          </p:nvCxnSpPr>
          <p:spPr>
            <a:xfrm>
              <a:off x="1619672" y="4777293"/>
              <a:ext cx="5544616" cy="0"/>
            </a:xfrm>
            <a:prstGeom prst="line">
              <a:avLst/>
            </a:prstGeom>
            <a:ln w="19050">
              <a:solidFill>
                <a:schemeClr val="accent3">
                  <a:lumMod val="75000"/>
                </a:schemeClr>
              </a:solidFill>
              <a:prstDash val="lgDashDotDot"/>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noChangeArrowheads="1"/>
            </p:cNvPicPr>
            <p:nvPr/>
          </p:nvPicPr>
          <p:blipFill>
            <a:blip r:embed="rId11" cstate="print"/>
            <a:srcRect/>
            <a:stretch>
              <a:fillRect/>
            </a:stretch>
          </p:blipFill>
          <p:spPr bwMode="auto">
            <a:xfrm>
              <a:off x="1403648" y="4870901"/>
              <a:ext cx="830842" cy="869082"/>
            </a:xfrm>
            <a:prstGeom prst="rect">
              <a:avLst/>
            </a:prstGeom>
            <a:noFill/>
            <a:ln w="9525">
              <a:noFill/>
              <a:miter lim="800000"/>
              <a:headEnd/>
              <a:tailEnd/>
            </a:ln>
          </p:spPr>
        </p:pic>
        <p:pic>
          <p:nvPicPr>
            <p:cNvPr id="8" name="Picture 6"/>
            <p:cNvPicPr>
              <a:picLocks noChangeAspect="1" noChangeArrowheads="1"/>
            </p:cNvPicPr>
            <p:nvPr/>
          </p:nvPicPr>
          <p:blipFill>
            <a:blip r:embed="rId11" cstate="print"/>
            <a:srcRect/>
            <a:stretch>
              <a:fillRect/>
            </a:stretch>
          </p:blipFill>
          <p:spPr bwMode="auto">
            <a:xfrm>
              <a:off x="3347864" y="4870901"/>
              <a:ext cx="830842" cy="869082"/>
            </a:xfrm>
            <a:prstGeom prst="rect">
              <a:avLst/>
            </a:prstGeom>
            <a:noFill/>
            <a:ln w="9525">
              <a:noFill/>
              <a:miter lim="800000"/>
              <a:headEnd/>
              <a:tailEnd/>
            </a:ln>
          </p:spPr>
        </p:pic>
        <p:pic>
          <p:nvPicPr>
            <p:cNvPr id="9" name="Picture 6"/>
            <p:cNvPicPr>
              <a:picLocks noChangeAspect="1" noChangeArrowheads="1"/>
            </p:cNvPicPr>
            <p:nvPr/>
          </p:nvPicPr>
          <p:blipFill>
            <a:blip r:embed="rId11" cstate="print"/>
            <a:srcRect/>
            <a:stretch>
              <a:fillRect/>
            </a:stretch>
          </p:blipFill>
          <p:spPr bwMode="auto">
            <a:xfrm>
              <a:off x="4139952" y="4936182"/>
              <a:ext cx="830842" cy="869082"/>
            </a:xfrm>
            <a:prstGeom prst="rect">
              <a:avLst/>
            </a:prstGeom>
            <a:noFill/>
            <a:ln w="9525">
              <a:noFill/>
              <a:miter lim="800000"/>
              <a:headEnd/>
              <a:tailEnd/>
            </a:ln>
          </p:spPr>
        </p:pic>
        <p:pic>
          <p:nvPicPr>
            <p:cNvPr id="10" name="Picture 7"/>
            <p:cNvPicPr>
              <a:picLocks noChangeAspect="1" noChangeArrowheads="1"/>
            </p:cNvPicPr>
            <p:nvPr/>
          </p:nvPicPr>
          <p:blipFill>
            <a:blip r:embed="rId12" cstate="print"/>
            <a:srcRect/>
            <a:stretch>
              <a:fillRect/>
            </a:stretch>
          </p:blipFill>
          <p:spPr bwMode="auto">
            <a:xfrm>
              <a:off x="5580112" y="4852221"/>
              <a:ext cx="1763829" cy="882776"/>
            </a:xfrm>
            <a:prstGeom prst="rect">
              <a:avLst/>
            </a:prstGeom>
            <a:noFill/>
            <a:ln w="9525">
              <a:noFill/>
              <a:miter lim="800000"/>
              <a:headEnd/>
              <a:tailEnd/>
            </a:ln>
          </p:spPr>
        </p:pic>
        <p:sp>
          <p:nvSpPr>
            <p:cNvPr id="11" name="TextBox 10"/>
            <p:cNvSpPr txBox="1"/>
            <p:nvPr/>
          </p:nvSpPr>
          <p:spPr>
            <a:xfrm>
              <a:off x="1547664" y="5877272"/>
              <a:ext cx="6192688" cy="1701457"/>
            </a:xfrm>
            <a:prstGeom prst="rect">
              <a:avLst/>
            </a:prstGeom>
            <a:noFill/>
          </p:spPr>
          <p:txBody>
            <a:bodyPr wrap="square" rtlCol="0">
              <a:spAutoFit/>
            </a:bodyPr>
            <a:lstStyle/>
            <a:p>
              <a:r>
                <a:rPr lang="en-CA" dirty="0" smtClean="0"/>
                <a:t>Change Management: Support people impacted by the changes by considering their individual transitions, in order to help them move forward with the change in a more efficient way</a:t>
              </a:r>
              <a:endParaRPr lang="en-CA" dirty="0"/>
            </a:p>
          </p:txBody>
        </p:sp>
        <p:grpSp>
          <p:nvGrpSpPr>
            <p:cNvPr id="5" name="Group 100"/>
            <p:cNvGrpSpPr/>
            <p:nvPr/>
          </p:nvGrpSpPr>
          <p:grpSpPr>
            <a:xfrm>
              <a:off x="2123727" y="3934797"/>
              <a:ext cx="199293" cy="844062"/>
              <a:chOff x="3347863" y="3068960"/>
              <a:chExt cx="199293" cy="844062"/>
            </a:xfrm>
          </p:grpSpPr>
          <p:sp>
            <p:nvSpPr>
              <p:cNvPr id="26" name="Freeform 25"/>
              <p:cNvSpPr/>
              <p:nvPr/>
            </p:nvSpPr>
            <p:spPr>
              <a:xfrm>
                <a:off x="3347864" y="3068960"/>
                <a:ext cx="199292" cy="844062"/>
              </a:xfrm>
              <a:custGeom>
                <a:avLst/>
                <a:gdLst>
                  <a:gd name="connsiteX0" fmla="*/ 0 w 199292"/>
                  <a:gd name="connsiteY0" fmla="*/ 0 h 844062"/>
                  <a:gd name="connsiteX1" fmla="*/ 187569 w 199292"/>
                  <a:gd name="connsiteY1" fmla="*/ 410308 h 844062"/>
                  <a:gd name="connsiteX2" fmla="*/ 70338 w 199292"/>
                  <a:gd name="connsiteY2" fmla="*/ 844062 h 844062"/>
                </a:gdLst>
                <a:ahLst/>
                <a:cxnLst>
                  <a:cxn ang="0">
                    <a:pos x="connsiteX0" y="connsiteY0"/>
                  </a:cxn>
                  <a:cxn ang="0">
                    <a:pos x="connsiteX1" y="connsiteY1"/>
                  </a:cxn>
                  <a:cxn ang="0">
                    <a:pos x="connsiteX2" y="connsiteY2"/>
                  </a:cxn>
                </a:cxnLst>
                <a:rect l="l" t="t" r="r" b="b"/>
                <a:pathLst>
                  <a:path w="199292" h="844062">
                    <a:moveTo>
                      <a:pt x="0" y="0"/>
                    </a:moveTo>
                    <a:cubicBezTo>
                      <a:pt x="87923" y="134815"/>
                      <a:pt x="175846" y="269631"/>
                      <a:pt x="187569" y="410308"/>
                    </a:cubicBezTo>
                    <a:cubicBezTo>
                      <a:pt x="199292" y="550985"/>
                      <a:pt x="134815" y="697523"/>
                      <a:pt x="70338" y="844062"/>
                    </a:cubicBezTo>
                  </a:path>
                </a:pathLst>
              </a:custGeom>
              <a:ln w="57150">
                <a:solidFill>
                  <a:srgbClr val="77933C">
                    <a:alpha val="69804"/>
                  </a:srgb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27" name="Freeform 26"/>
              <p:cNvSpPr/>
              <p:nvPr/>
            </p:nvSpPr>
            <p:spPr>
              <a:xfrm>
                <a:off x="3347863" y="3068960"/>
                <a:ext cx="187569" cy="410308"/>
              </a:xfrm>
              <a:custGeom>
                <a:avLst/>
                <a:gdLst>
                  <a:gd name="connsiteX0" fmla="*/ 0 w 199292"/>
                  <a:gd name="connsiteY0" fmla="*/ 0 h 844062"/>
                  <a:gd name="connsiteX1" fmla="*/ 187569 w 199292"/>
                  <a:gd name="connsiteY1" fmla="*/ 410308 h 844062"/>
                  <a:gd name="connsiteX2" fmla="*/ 70338 w 199292"/>
                  <a:gd name="connsiteY2" fmla="*/ 844062 h 844062"/>
                  <a:gd name="connsiteX0" fmla="*/ 0 w 187569"/>
                  <a:gd name="connsiteY0" fmla="*/ 0 h 410308"/>
                  <a:gd name="connsiteX1" fmla="*/ 187569 w 187569"/>
                  <a:gd name="connsiteY1" fmla="*/ 410308 h 410308"/>
                </a:gdLst>
                <a:ahLst/>
                <a:cxnLst>
                  <a:cxn ang="0">
                    <a:pos x="connsiteX0" y="connsiteY0"/>
                  </a:cxn>
                  <a:cxn ang="0">
                    <a:pos x="connsiteX1" y="connsiteY1"/>
                  </a:cxn>
                </a:cxnLst>
                <a:rect l="l" t="t" r="r" b="b"/>
                <a:pathLst>
                  <a:path w="187569" h="410308">
                    <a:moveTo>
                      <a:pt x="0" y="0"/>
                    </a:moveTo>
                    <a:cubicBezTo>
                      <a:pt x="87923" y="134815"/>
                      <a:pt x="175846" y="269631"/>
                      <a:pt x="187569" y="410308"/>
                    </a:cubicBezTo>
                  </a:path>
                </a:pathLst>
              </a:custGeom>
              <a:ln w="57150">
                <a:solidFill>
                  <a:schemeClr val="accent2">
                    <a:lumMod val="60000"/>
                    <a:lumOff val="40000"/>
                    <a:alpha val="69804"/>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grpSp>
        <p:grpSp>
          <p:nvGrpSpPr>
            <p:cNvPr id="12" name="Group 101"/>
            <p:cNvGrpSpPr/>
            <p:nvPr/>
          </p:nvGrpSpPr>
          <p:grpSpPr>
            <a:xfrm>
              <a:off x="3707904" y="3934797"/>
              <a:ext cx="199293" cy="844062"/>
              <a:chOff x="3347863" y="3068960"/>
              <a:chExt cx="199293" cy="844062"/>
            </a:xfrm>
          </p:grpSpPr>
          <p:sp>
            <p:nvSpPr>
              <p:cNvPr id="24" name="Freeform 23"/>
              <p:cNvSpPr/>
              <p:nvPr/>
            </p:nvSpPr>
            <p:spPr>
              <a:xfrm>
                <a:off x="3347864" y="3068960"/>
                <a:ext cx="199292" cy="844062"/>
              </a:xfrm>
              <a:custGeom>
                <a:avLst/>
                <a:gdLst>
                  <a:gd name="connsiteX0" fmla="*/ 0 w 199292"/>
                  <a:gd name="connsiteY0" fmla="*/ 0 h 844062"/>
                  <a:gd name="connsiteX1" fmla="*/ 187569 w 199292"/>
                  <a:gd name="connsiteY1" fmla="*/ 410308 h 844062"/>
                  <a:gd name="connsiteX2" fmla="*/ 70338 w 199292"/>
                  <a:gd name="connsiteY2" fmla="*/ 844062 h 844062"/>
                </a:gdLst>
                <a:ahLst/>
                <a:cxnLst>
                  <a:cxn ang="0">
                    <a:pos x="connsiteX0" y="connsiteY0"/>
                  </a:cxn>
                  <a:cxn ang="0">
                    <a:pos x="connsiteX1" y="connsiteY1"/>
                  </a:cxn>
                  <a:cxn ang="0">
                    <a:pos x="connsiteX2" y="connsiteY2"/>
                  </a:cxn>
                </a:cxnLst>
                <a:rect l="l" t="t" r="r" b="b"/>
                <a:pathLst>
                  <a:path w="199292" h="844062">
                    <a:moveTo>
                      <a:pt x="0" y="0"/>
                    </a:moveTo>
                    <a:cubicBezTo>
                      <a:pt x="87923" y="134815"/>
                      <a:pt x="175846" y="269631"/>
                      <a:pt x="187569" y="410308"/>
                    </a:cubicBezTo>
                    <a:cubicBezTo>
                      <a:pt x="199292" y="550985"/>
                      <a:pt x="134815" y="697523"/>
                      <a:pt x="70338" y="844062"/>
                    </a:cubicBezTo>
                  </a:path>
                </a:pathLst>
              </a:custGeom>
              <a:ln w="76200">
                <a:solidFill>
                  <a:srgbClr val="77933C">
                    <a:alpha val="69804"/>
                  </a:srgb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25" name="Freeform 24"/>
              <p:cNvSpPr/>
              <p:nvPr/>
            </p:nvSpPr>
            <p:spPr>
              <a:xfrm>
                <a:off x="3347863" y="3068960"/>
                <a:ext cx="187569" cy="410308"/>
              </a:xfrm>
              <a:custGeom>
                <a:avLst/>
                <a:gdLst>
                  <a:gd name="connsiteX0" fmla="*/ 0 w 199292"/>
                  <a:gd name="connsiteY0" fmla="*/ 0 h 844062"/>
                  <a:gd name="connsiteX1" fmla="*/ 187569 w 199292"/>
                  <a:gd name="connsiteY1" fmla="*/ 410308 h 844062"/>
                  <a:gd name="connsiteX2" fmla="*/ 70338 w 199292"/>
                  <a:gd name="connsiteY2" fmla="*/ 844062 h 844062"/>
                  <a:gd name="connsiteX0" fmla="*/ 0 w 187569"/>
                  <a:gd name="connsiteY0" fmla="*/ 0 h 410308"/>
                  <a:gd name="connsiteX1" fmla="*/ 187569 w 187569"/>
                  <a:gd name="connsiteY1" fmla="*/ 410308 h 410308"/>
                </a:gdLst>
                <a:ahLst/>
                <a:cxnLst>
                  <a:cxn ang="0">
                    <a:pos x="connsiteX0" y="connsiteY0"/>
                  </a:cxn>
                  <a:cxn ang="0">
                    <a:pos x="connsiteX1" y="connsiteY1"/>
                  </a:cxn>
                </a:cxnLst>
                <a:rect l="l" t="t" r="r" b="b"/>
                <a:pathLst>
                  <a:path w="187569" h="410308">
                    <a:moveTo>
                      <a:pt x="0" y="0"/>
                    </a:moveTo>
                    <a:cubicBezTo>
                      <a:pt x="87923" y="134815"/>
                      <a:pt x="175846" y="269631"/>
                      <a:pt x="187569" y="410308"/>
                    </a:cubicBezTo>
                  </a:path>
                </a:pathLst>
              </a:custGeom>
              <a:ln w="76200">
                <a:solidFill>
                  <a:schemeClr val="accent2">
                    <a:lumMod val="60000"/>
                    <a:lumOff val="40000"/>
                    <a:alpha val="69804"/>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grpSp>
        <p:grpSp>
          <p:nvGrpSpPr>
            <p:cNvPr id="13" name="Group 104"/>
            <p:cNvGrpSpPr/>
            <p:nvPr/>
          </p:nvGrpSpPr>
          <p:grpSpPr>
            <a:xfrm>
              <a:off x="5652120" y="4006805"/>
              <a:ext cx="199293" cy="844062"/>
              <a:chOff x="3347863" y="3068960"/>
              <a:chExt cx="199293" cy="844062"/>
            </a:xfrm>
          </p:grpSpPr>
          <p:sp>
            <p:nvSpPr>
              <p:cNvPr id="22" name="Freeform 21"/>
              <p:cNvSpPr/>
              <p:nvPr/>
            </p:nvSpPr>
            <p:spPr>
              <a:xfrm>
                <a:off x="3347864" y="3068960"/>
                <a:ext cx="199292" cy="844062"/>
              </a:xfrm>
              <a:custGeom>
                <a:avLst/>
                <a:gdLst>
                  <a:gd name="connsiteX0" fmla="*/ 0 w 199292"/>
                  <a:gd name="connsiteY0" fmla="*/ 0 h 844062"/>
                  <a:gd name="connsiteX1" fmla="*/ 187569 w 199292"/>
                  <a:gd name="connsiteY1" fmla="*/ 410308 h 844062"/>
                  <a:gd name="connsiteX2" fmla="*/ 70338 w 199292"/>
                  <a:gd name="connsiteY2" fmla="*/ 844062 h 844062"/>
                </a:gdLst>
                <a:ahLst/>
                <a:cxnLst>
                  <a:cxn ang="0">
                    <a:pos x="connsiteX0" y="connsiteY0"/>
                  </a:cxn>
                  <a:cxn ang="0">
                    <a:pos x="connsiteX1" y="connsiteY1"/>
                  </a:cxn>
                  <a:cxn ang="0">
                    <a:pos x="connsiteX2" y="connsiteY2"/>
                  </a:cxn>
                </a:cxnLst>
                <a:rect l="l" t="t" r="r" b="b"/>
                <a:pathLst>
                  <a:path w="199292" h="844062">
                    <a:moveTo>
                      <a:pt x="0" y="0"/>
                    </a:moveTo>
                    <a:cubicBezTo>
                      <a:pt x="87923" y="134815"/>
                      <a:pt x="175846" y="269631"/>
                      <a:pt x="187569" y="410308"/>
                    </a:cubicBezTo>
                    <a:cubicBezTo>
                      <a:pt x="199292" y="550985"/>
                      <a:pt x="134815" y="697523"/>
                      <a:pt x="70338" y="844062"/>
                    </a:cubicBezTo>
                  </a:path>
                </a:pathLst>
              </a:custGeom>
              <a:ln w="76200">
                <a:solidFill>
                  <a:srgbClr val="77933C">
                    <a:alpha val="69804"/>
                  </a:srgb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23" name="Freeform 22"/>
              <p:cNvSpPr/>
              <p:nvPr/>
            </p:nvSpPr>
            <p:spPr>
              <a:xfrm>
                <a:off x="3347863" y="3068960"/>
                <a:ext cx="187569" cy="410308"/>
              </a:xfrm>
              <a:custGeom>
                <a:avLst/>
                <a:gdLst>
                  <a:gd name="connsiteX0" fmla="*/ 0 w 199292"/>
                  <a:gd name="connsiteY0" fmla="*/ 0 h 844062"/>
                  <a:gd name="connsiteX1" fmla="*/ 187569 w 199292"/>
                  <a:gd name="connsiteY1" fmla="*/ 410308 h 844062"/>
                  <a:gd name="connsiteX2" fmla="*/ 70338 w 199292"/>
                  <a:gd name="connsiteY2" fmla="*/ 844062 h 844062"/>
                  <a:gd name="connsiteX0" fmla="*/ 0 w 187569"/>
                  <a:gd name="connsiteY0" fmla="*/ 0 h 410308"/>
                  <a:gd name="connsiteX1" fmla="*/ 187569 w 187569"/>
                  <a:gd name="connsiteY1" fmla="*/ 410308 h 410308"/>
                </a:gdLst>
                <a:ahLst/>
                <a:cxnLst>
                  <a:cxn ang="0">
                    <a:pos x="connsiteX0" y="connsiteY0"/>
                  </a:cxn>
                  <a:cxn ang="0">
                    <a:pos x="connsiteX1" y="connsiteY1"/>
                  </a:cxn>
                </a:cxnLst>
                <a:rect l="l" t="t" r="r" b="b"/>
                <a:pathLst>
                  <a:path w="187569" h="410308">
                    <a:moveTo>
                      <a:pt x="0" y="0"/>
                    </a:moveTo>
                    <a:cubicBezTo>
                      <a:pt x="87923" y="134815"/>
                      <a:pt x="175846" y="269631"/>
                      <a:pt x="187569" y="410308"/>
                    </a:cubicBezTo>
                  </a:path>
                </a:pathLst>
              </a:custGeom>
              <a:ln w="76200">
                <a:solidFill>
                  <a:schemeClr val="accent2">
                    <a:lumMod val="60000"/>
                    <a:lumOff val="40000"/>
                    <a:alpha val="69804"/>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grpSp>
        <p:grpSp>
          <p:nvGrpSpPr>
            <p:cNvPr id="14" name="Group 107"/>
            <p:cNvGrpSpPr/>
            <p:nvPr/>
          </p:nvGrpSpPr>
          <p:grpSpPr>
            <a:xfrm>
              <a:off x="6012160" y="4006805"/>
              <a:ext cx="199293" cy="844062"/>
              <a:chOff x="3347863" y="3068960"/>
              <a:chExt cx="199293" cy="844062"/>
            </a:xfrm>
          </p:grpSpPr>
          <p:sp>
            <p:nvSpPr>
              <p:cNvPr id="20" name="Freeform 19"/>
              <p:cNvSpPr/>
              <p:nvPr/>
            </p:nvSpPr>
            <p:spPr>
              <a:xfrm>
                <a:off x="3347864" y="3068960"/>
                <a:ext cx="199292" cy="844062"/>
              </a:xfrm>
              <a:custGeom>
                <a:avLst/>
                <a:gdLst>
                  <a:gd name="connsiteX0" fmla="*/ 0 w 199292"/>
                  <a:gd name="connsiteY0" fmla="*/ 0 h 844062"/>
                  <a:gd name="connsiteX1" fmla="*/ 187569 w 199292"/>
                  <a:gd name="connsiteY1" fmla="*/ 410308 h 844062"/>
                  <a:gd name="connsiteX2" fmla="*/ 70338 w 199292"/>
                  <a:gd name="connsiteY2" fmla="*/ 844062 h 844062"/>
                </a:gdLst>
                <a:ahLst/>
                <a:cxnLst>
                  <a:cxn ang="0">
                    <a:pos x="connsiteX0" y="connsiteY0"/>
                  </a:cxn>
                  <a:cxn ang="0">
                    <a:pos x="connsiteX1" y="connsiteY1"/>
                  </a:cxn>
                  <a:cxn ang="0">
                    <a:pos x="connsiteX2" y="connsiteY2"/>
                  </a:cxn>
                </a:cxnLst>
                <a:rect l="l" t="t" r="r" b="b"/>
                <a:pathLst>
                  <a:path w="199292" h="844062">
                    <a:moveTo>
                      <a:pt x="0" y="0"/>
                    </a:moveTo>
                    <a:cubicBezTo>
                      <a:pt x="87923" y="134815"/>
                      <a:pt x="175846" y="269631"/>
                      <a:pt x="187569" y="410308"/>
                    </a:cubicBezTo>
                    <a:cubicBezTo>
                      <a:pt x="199292" y="550985"/>
                      <a:pt x="134815" y="697523"/>
                      <a:pt x="70338" y="844062"/>
                    </a:cubicBezTo>
                  </a:path>
                </a:pathLst>
              </a:custGeom>
              <a:ln w="76200">
                <a:solidFill>
                  <a:srgbClr val="77933C">
                    <a:alpha val="69804"/>
                  </a:srgb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21" name="Freeform 20"/>
              <p:cNvSpPr/>
              <p:nvPr/>
            </p:nvSpPr>
            <p:spPr>
              <a:xfrm>
                <a:off x="3347863" y="3068960"/>
                <a:ext cx="187569" cy="410308"/>
              </a:xfrm>
              <a:custGeom>
                <a:avLst/>
                <a:gdLst>
                  <a:gd name="connsiteX0" fmla="*/ 0 w 199292"/>
                  <a:gd name="connsiteY0" fmla="*/ 0 h 844062"/>
                  <a:gd name="connsiteX1" fmla="*/ 187569 w 199292"/>
                  <a:gd name="connsiteY1" fmla="*/ 410308 h 844062"/>
                  <a:gd name="connsiteX2" fmla="*/ 70338 w 199292"/>
                  <a:gd name="connsiteY2" fmla="*/ 844062 h 844062"/>
                  <a:gd name="connsiteX0" fmla="*/ 0 w 187569"/>
                  <a:gd name="connsiteY0" fmla="*/ 0 h 410308"/>
                  <a:gd name="connsiteX1" fmla="*/ 187569 w 187569"/>
                  <a:gd name="connsiteY1" fmla="*/ 410308 h 410308"/>
                </a:gdLst>
                <a:ahLst/>
                <a:cxnLst>
                  <a:cxn ang="0">
                    <a:pos x="connsiteX0" y="connsiteY0"/>
                  </a:cxn>
                  <a:cxn ang="0">
                    <a:pos x="connsiteX1" y="connsiteY1"/>
                  </a:cxn>
                </a:cxnLst>
                <a:rect l="l" t="t" r="r" b="b"/>
                <a:pathLst>
                  <a:path w="187569" h="410308">
                    <a:moveTo>
                      <a:pt x="0" y="0"/>
                    </a:moveTo>
                    <a:cubicBezTo>
                      <a:pt x="87923" y="134815"/>
                      <a:pt x="175846" y="269631"/>
                      <a:pt x="187569" y="410308"/>
                    </a:cubicBezTo>
                  </a:path>
                </a:pathLst>
              </a:custGeom>
              <a:ln w="76200">
                <a:solidFill>
                  <a:schemeClr val="accent2">
                    <a:lumMod val="60000"/>
                    <a:lumOff val="40000"/>
                    <a:alpha val="69804"/>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grpSp>
        <p:grpSp>
          <p:nvGrpSpPr>
            <p:cNvPr id="15" name="Group 110"/>
            <p:cNvGrpSpPr/>
            <p:nvPr/>
          </p:nvGrpSpPr>
          <p:grpSpPr>
            <a:xfrm>
              <a:off x="6372200" y="4006805"/>
              <a:ext cx="199293" cy="844062"/>
              <a:chOff x="3347863" y="3068960"/>
              <a:chExt cx="199293" cy="844062"/>
            </a:xfrm>
          </p:grpSpPr>
          <p:sp>
            <p:nvSpPr>
              <p:cNvPr id="18" name="Freeform 17"/>
              <p:cNvSpPr/>
              <p:nvPr/>
            </p:nvSpPr>
            <p:spPr>
              <a:xfrm>
                <a:off x="3347864" y="3068960"/>
                <a:ext cx="199292" cy="844062"/>
              </a:xfrm>
              <a:custGeom>
                <a:avLst/>
                <a:gdLst>
                  <a:gd name="connsiteX0" fmla="*/ 0 w 199292"/>
                  <a:gd name="connsiteY0" fmla="*/ 0 h 844062"/>
                  <a:gd name="connsiteX1" fmla="*/ 187569 w 199292"/>
                  <a:gd name="connsiteY1" fmla="*/ 410308 h 844062"/>
                  <a:gd name="connsiteX2" fmla="*/ 70338 w 199292"/>
                  <a:gd name="connsiteY2" fmla="*/ 844062 h 844062"/>
                </a:gdLst>
                <a:ahLst/>
                <a:cxnLst>
                  <a:cxn ang="0">
                    <a:pos x="connsiteX0" y="connsiteY0"/>
                  </a:cxn>
                  <a:cxn ang="0">
                    <a:pos x="connsiteX1" y="connsiteY1"/>
                  </a:cxn>
                  <a:cxn ang="0">
                    <a:pos x="connsiteX2" y="connsiteY2"/>
                  </a:cxn>
                </a:cxnLst>
                <a:rect l="l" t="t" r="r" b="b"/>
                <a:pathLst>
                  <a:path w="199292" h="844062">
                    <a:moveTo>
                      <a:pt x="0" y="0"/>
                    </a:moveTo>
                    <a:cubicBezTo>
                      <a:pt x="87923" y="134815"/>
                      <a:pt x="175846" y="269631"/>
                      <a:pt x="187569" y="410308"/>
                    </a:cubicBezTo>
                    <a:cubicBezTo>
                      <a:pt x="199292" y="550985"/>
                      <a:pt x="134815" y="697523"/>
                      <a:pt x="70338" y="844062"/>
                    </a:cubicBezTo>
                  </a:path>
                </a:pathLst>
              </a:custGeom>
              <a:ln w="76200">
                <a:solidFill>
                  <a:srgbClr val="77933C">
                    <a:alpha val="69804"/>
                  </a:srgb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19" name="Freeform 18"/>
              <p:cNvSpPr/>
              <p:nvPr/>
            </p:nvSpPr>
            <p:spPr>
              <a:xfrm>
                <a:off x="3347863" y="3068960"/>
                <a:ext cx="187569" cy="410308"/>
              </a:xfrm>
              <a:custGeom>
                <a:avLst/>
                <a:gdLst>
                  <a:gd name="connsiteX0" fmla="*/ 0 w 199292"/>
                  <a:gd name="connsiteY0" fmla="*/ 0 h 844062"/>
                  <a:gd name="connsiteX1" fmla="*/ 187569 w 199292"/>
                  <a:gd name="connsiteY1" fmla="*/ 410308 h 844062"/>
                  <a:gd name="connsiteX2" fmla="*/ 70338 w 199292"/>
                  <a:gd name="connsiteY2" fmla="*/ 844062 h 844062"/>
                  <a:gd name="connsiteX0" fmla="*/ 0 w 187569"/>
                  <a:gd name="connsiteY0" fmla="*/ 0 h 410308"/>
                  <a:gd name="connsiteX1" fmla="*/ 187569 w 187569"/>
                  <a:gd name="connsiteY1" fmla="*/ 410308 h 410308"/>
                </a:gdLst>
                <a:ahLst/>
                <a:cxnLst>
                  <a:cxn ang="0">
                    <a:pos x="connsiteX0" y="connsiteY0"/>
                  </a:cxn>
                  <a:cxn ang="0">
                    <a:pos x="connsiteX1" y="connsiteY1"/>
                  </a:cxn>
                </a:cxnLst>
                <a:rect l="l" t="t" r="r" b="b"/>
                <a:pathLst>
                  <a:path w="187569" h="410308">
                    <a:moveTo>
                      <a:pt x="0" y="0"/>
                    </a:moveTo>
                    <a:cubicBezTo>
                      <a:pt x="87923" y="134815"/>
                      <a:pt x="175846" y="269631"/>
                      <a:pt x="187569" y="410308"/>
                    </a:cubicBezTo>
                  </a:path>
                </a:pathLst>
              </a:custGeom>
              <a:ln w="76200">
                <a:solidFill>
                  <a:schemeClr val="accent2">
                    <a:lumMod val="60000"/>
                    <a:lumOff val="40000"/>
                    <a:alpha val="69804"/>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grpSp>
        <p:sp>
          <p:nvSpPr>
            <p:cNvPr id="17" name="TextBox 16"/>
            <p:cNvSpPr txBox="1"/>
            <p:nvPr/>
          </p:nvSpPr>
          <p:spPr>
            <a:xfrm>
              <a:off x="4067944" y="4294837"/>
              <a:ext cx="1800200" cy="584775"/>
            </a:xfrm>
            <a:prstGeom prst="rect">
              <a:avLst/>
            </a:prstGeom>
            <a:noFill/>
          </p:spPr>
          <p:txBody>
            <a:bodyPr wrap="square" rtlCol="0">
              <a:spAutoFit/>
            </a:bodyPr>
            <a:lstStyle/>
            <a:p>
              <a:pPr algn="ctr"/>
              <a:r>
                <a:rPr lang="fr-CA" sz="1600" dirty="0" smtClean="0">
                  <a:solidFill>
                    <a:schemeClr val="accent3">
                      <a:lumMod val="75000"/>
                    </a:schemeClr>
                  </a:solidFill>
                </a:rPr>
                <a:t>Impact on </a:t>
              </a:r>
              <a:br>
                <a:rPr lang="fr-CA" sz="1600" dirty="0" smtClean="0">
                  <a:solidFill>
                    <a:schemeClr val="accent3">
                      <a:lumMod val="75000"/>
                    </a:schemeClr>
                  </a:solidFill>
                </a:rPr>
              </a:br>
              <a:r>
                <a:rPr lang="fr-CA" sz="1600" dirty="0" smtClean="0">
                  <a:solidFill>
                    <a:schemeClr val="accent3">
                      <a:lumMod val="75000"/>
                    </a:schemeClr>
                  </a:solidFill>
                </a:rPr>
                <a:t>people</a:t>
              </a:r>
              <a:endParaRPr lang="en-CA" sz="1600" dirty="0">
                <a:solidFill>
                  <a:schemeClr val="accent3">
                    <a:lumMod val="75000"/>
                  </a:schemeClr>
                </a:solidFill>
              </a:endParaRPr>
            </a:p>
          </p:txBody>
        </p:sp>
      </p:grpSp>
      <p:grpSp>
        <p:nvGrpSpPr>
          <p:cNvPr id="16" name="Group 27"/>
          <p:cNvGrpSpPr/>
          <p:nvPr>
            <p:custDataLst>
              <p:tags r:id="rId4"/>
            </p:custDataLst>
          </p:nvPr>
        </p:nvGrpSpPr>
        <p:grpSpPr>
          <a:xfrm>
            <a:off x="1696616" y="3509719"/>
            <a:ext cx="5251648" cy="700335"/>
            <a:chOff x="1840632" y="3140968"/>
            <a:chExt cx="5251648" cy="700335"/>
          </a:xfrm>
        </p:grpSpPr>
        <p:sp>
          <p:nvSpPr>
            <p:cNvPr id="29" name="TextBox 28"/>
            <p:cNvSpPr txBox="1"/>
            <p:nvPr/>
          </p:nvSpPr>
          <p:spPr>
            <a:xfrm>
              <a:off x="3923928" y="3502749"/>
              <a:ext cx="1800200" cy="338554"/>
            </a:xfrm>
            <a:prstGeom prst="rect">
              <a:avLst/>
            </a:prstGeom>
            <a:noFill/>
          </p:spPr>
          <p:txBody>
            <a:bodyPr wrap="square" rtlCol="0">
              <a:spAutoFit/>
            </a:bodyPr>
            <a:lstStyle/>
            <a:p>
              <a:r>
                <a:rPr lang="fr-CA" sz="1600" dirty="0" err="1" smtClean="0">
                  <a:solidFill>
                    <a:schemeClr val="accent2">
                      <a:lumMod val="75000"/>
                    </a:schemeClr>
                  </a:solidFill>
                </a:rPr>
                <a:t>Activities</a:t>
              </a:r>
              <a:r>
                <a:rPr lang="fr-CA" sz="1600" dirty="0" smtClean="0">
                  <a:solidFill>
                    <a:schemeClr val="accent2">
                      <a:lumMod val="75000"/>
                    </a:schemeClr>
                  </a:solidFill>
                </a:rPr>
                <a:t> 1 … n</a:t>
              </a:r>
              <a:endParaRPr lang="en-CA" sz="1600" dirty="0">
                <a:solidFill>
                  <a:schemeClr val="accent2">
                    <a:lumMod val="75000"/>
                  </a:schemeClr>
                </a:solidFill>
              </a:endParaRPr>
            </a:p>
          </p:txBody>
        </p:sp>
        <p:grpSp>
          <p:nvGrpSpPr>
            <p:cNvPr id="28" name="Group 79"/>
            <p:cNvGrpSpPr/>
            <p:nvPr/>
          </p:nvGrpSpPr>
          <p:grpSpPr>
            <a:xfrm>
              <a:off x="1840632" y="3140968"/>
              <a:ext cx="5251648" cy="289773"/>
              <a:chOff x="1840632" y="3140968"/>
              <a:chExt cx="5251648" cy="289773"/>
            </a:xfrm>
          </p:grpSpPr>
          <p:cxnSp>
            <p:nvCxnSpPr>
              <p:cNvPr id="31" name="Straight Connector 30"/>
              <p:cNvCxnSpPr/>
              <p:nvPr/>
            </p:nvCxnSpPr>
            <p:spPr>
              <a:xfrm>
                <a:off x="1840632"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993032"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2297832"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2450232"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2602632"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907432"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059832"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505200"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3657600"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26"/>
              <p:cNvCxnSpPr/>
              <p:nvPr/>
            </p:nvCxnSpPr>
            <p:spPr>
              <a:xfrm>
                <a:off x="3962400"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4267200"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4724400"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4449688"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4906888"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5059288"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5364088"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5516488"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5580112"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5854824"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6037312"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6300192"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6156176" y="3140968"/>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6228184" y="3140968"/>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372200" y="3140968"/>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6646912" y="3140968"/>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6829400" y="3140968"/>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7092280" y="3140968"/>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grpSp>
        <p:nvGrpSpPr>
          <p:cNvPr id="30" name="Group 57"/>
          <p:cNvGrpSpPr/>
          <p:nvPr>
            <p:custDataLst>
              <p:tags r:id="rId5"/>
            </p:custDataLst>
          </p:nvPr>
        </p:nvGrpSpPr>
        <p:grpSpPr>
          <a:xfrm>
            <a:off x="467544" y="2852936"/>
            <a:ext cx="7128792" cy="1213102"/>
            <a:chOff x="611560" y="2484185"/>
            <a:chExt cx="7128792" cy="1213102"/>
          </a:xfrm>
        </p:grpSpPr>
        <p:cxnSp>
          <p:nvCxnSpPr>
            <p:cNvPr id="59" name="Straight Connector 12"/>
            <p:cNvCxnSpPr/>
            <p:nvPr/>
          </p:nvCxnSpPr>
          <p:spPr>
            <a:xfrm>
              <a:off x="3203848" y="3142709"/>
              <a:ext cx="0" cy="28803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5652120" y="3142709"/>
              <a:ext cx="0" cy="288032"/>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58" name="Group 78"/>
            <p:cNvGrpSpPr/>
            <p:nvPr/>
          </p:nvGrpSpPr>
          <p:grpSpPr>
            <a:xfrm>
              <a:off x="611560" y="2484185"/>
              <a:ext cx="7128792" cy="1213102"/>
              <a:chOff x="611560" y="2484185"/>
              <a:chExt cx="7128792" cy="1213102"/>
            </a:xfrm>
          </p:grpSpPr>
          <p:pic>
            <p:nvPicPr>
              <p:cNvPr id="62" name="Picture 3"/>
              <p:cNvPicPr>
                <a:picLocks noChangeAspect="1" noChangeArrowheads="1"/>
              </p:cNvPicPr>
              <p:nvPr/>
            </p:nvPicPr>
            <p:blipFill>
              <a:blip r:embed="rId13" cstate="print">
                <a:duotone>
                  <a:schemeClr val="accent5">
                    <a:shade val="45000"/>
                    <a:satMod val="135000"/>
                  </a:schemeClr>
                  <a:prstClr val="white"/>
                </a:duotone>
              </a:blip>
              <a:srcRect/>
              <a:stretch>
                <a:fillRect/>
              </a:stretch>
            </p:blipFill>
            <p:spPr bwMode="auto">
              <a:xfrm>
                <a:off x="1187624" y="2564904"/>
                <a:ext cx="576064" cy="903630"/>
              </a:xfrm>
              <a:prstGeom prst="rect">
                <a:avLst/>
              </a:prstGeom>
              <a:noFill/>
              <a:ln w="9525">
                <a:noFill/>
                <a:miter lim="800000"/>
                <a:headEnd/>
                <a:tailEnd/>
              </a:ln>
            </p:spPr>
          </p:pic>
          <p:cxnSp>
            <p:nvCxnSpPr>
              <p:cNvPr id="63" name="Straight Arrow Connector 11"/>
              <p:cNvCxnSpPr/>
              <p:nvPr/>
            </p:nvCxnSpPr>
            <p:spPr>
              <a:xfrm flipV="1">
                <a:off x="1691680" y="3284984"/>
                <a:ext cx="5904656" cy="1741"/>
              </a:xfrm>
              <a:prstGeom prst="straightConnector1">
                <a:avLst/>
              </a:prstGeom>
              <a:ln w="38100">
                <a:solidFill>
                  <a:schemeClr val="tx1"/>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2843808" y="2547965"/>
                <a:ext cx="968108" cy="584775"/>
              </a:xfrm>
              <a:prstGeom prst="rect">
                <a:avLst/>
              </a:prstGeom>
              <a:noFill/>
            </p:spPr>
            <p:txBody>
              <a:bodyPr wrap="square" rtlCol="0">
                <a:spAutoFit/>
              </a:bodyPr>
              <a:lstStyle/>
              <a:p>
                <a:r>
                  <a:rPr lang="en-CA" sz="1600" dirty="0" smtClean="0"/>
                  <a:t>Official</a:t>
                </a:r>
              </a:p>
              <a:p>
                <a:r>
                  <a:rPr lang="en-CA" sz="1600" dirty="0" err="1" smtClean="0"/>
                  <a:t>comm</a:t>
                </a:r>
                <a:endParaRPr lang="en-CA" sz="1600" dirty="0"/>
              </a:p>
            </p:txBody>
          </p:sp>
          <p:sp>
            <p:nvSpPr>
              <p:cNvPr id="65" name="TextBox 64"/>
              <p:cNvSpPr txBox="1"/>
              <p:nvPr/>
            </p:nvSpPr>
            <p:spPr>
              <a:xfrm>
                <a:off x="5004048" y="2484185"/>
                <a:ext cx="1224136" cy="584775"/>
              </a:xfrm>
              <a:prstGeom prst="rect">
                <a:avLst/>
              </a:prstGeom>
              <a:noFill/>
            </p:spPr>
            <p:txBody>
              <a:bodyPr wrap="square" rtlCol="0">
                <a:spAutoFit/>
              </a:bodyPr>
              <a:lstStyle/>
              <a:p>
                <a:pPr algn="ctr"/>
                <a:r>
                  <a:rPr lang="en-CA" sz="1600" dirty="0" smtClean="0"/>
                  <a:t>Official merge</a:t>
                </a:r>
                <a:endParaRPr lang="en-CA" sz="1600" dirty="0"/>
              </a:p>
            </p:txBody>
          </p:sp>
          <p:sp>
            <p:nvSpPr>
              <p:cNvPr id="66" name="TextBox 65"/>
              <p:cNvSpPr txBox="1"/>
              <p:nvPr/>
            </p:nvSpPr>
            <p:spPr>
              <a:xfrm>
                <a:off x="7092280" y="3358733"/>
                <a:ext cx="648072" cy="338554"/>
              </a:xfrm>
              <a:prstGeom prst="rect">
                <a:avLst/>
              </a:prstGeom>
              <a:noFill/>
            </p:spPr>
            <p:txBody>
              <a:bodyPr wrap="square" rtlCol="0">
                <a:spAutoFit/>
              </a:bodyPr>
              <a:lstStyle/>
              <a:p>
                <a:r>
                  <a:rPr lang="fr-CA" sz="1600" dirty="0" smtClean="0"/>
                  <a:t>time</a:t>
                </a:r>
              </a:p>
            </p:txBody>
          </p:sp>
          <p:pic>
            <p:nvPicPr>
              <p:cNvPr id="68" name="Picture 3"/>
              <p:cNvPicPr>
                <a:picLocks noChangeAspect="1" noChangeArrowheads="1"/>
              </p:cNvPicPr>
              <p:nvPr/>
            </p:nvPicPr>
            <p:blipFill>
              <a:blip r:embed="rId13" cstate="print">
                <a:duotone>
                  <a:schemeClr val="accent1">
                    <a:shade val="45000"/>
                    <a:satMod val="135000"/>
                  </a:schemeClr>
                  <a:prstClr val="white"/>
                </a:duotone>
              </a:blip>
              <a:srcRect/>
              <a:stretch>
                <a:fillRect/>
              </a:stretch>
            </p:blipFill>
            <p:spPr bwMode="auto">
              <a:xfrm>
                <a:off x="611560" y="2564904"/>
                <a:ext cx="576064" cy="903630"/>
              </a:xfrm>
              <a:prstGeom prst="rect">
                <a:avLst/>
              </a:prstGeom>
              <a:noFill/>
              <a:ln w="9525">
                <a:noFill/>
                <a:miter lim="800000"/>
                <a:headEnd/>
                <a:tailEnd/>
              </a:ln>
            </p:spPr>
          </p:pic>
        </p:grpSp>
      </p:grpSp>
      <p:sp>
        <p:nvSpPr>
          <p:cNvPr id="69" name="TextBox 68"/>
          <p:cNvSpPr txBox="1"/>
          <p:nvPr>
            <p:custDataLst>
              <p:tags r:id="rId6"/>
            </p:custDataLst>
          </p:nvPr>
        </p:nvSpPr>
        <p:spPr>
          <a:xfrm>
            <a:off x="6084168" y="3057926"/>
            <a:ext cx="2376264" cy="338554"/>
          </a:xfrm>
          <a:prstGeom prst="rect">
            <a:avLst/>
          </a:prstGeom>
          <a:noFill/>
        </p:spPr>
        <p:txBody>
          <a:bodyPr wrap="square" rtlCol="0">
            <a:spAutoFit/>
          </a:bodyPr>
          <a:lstStyle/>
          <a:p>
            <a:r>
              <a:rPr lang="en-CA" sz="1600" b="1" dirty="0" smtClean="0"/>
              <a:t>   …   Actual merge …</a:t>
            </a:r>
            <a:endParaRPr lang="en-CA" sz="1600" b="1" dirty="0"/>
          </a:p>
        </p:txBody>
      </p:sp>
      <p:grpSp>
        <p:nvGrpSpPr>
          <p:cNvPr id="61" name="Group 79"/>
          <p:cNvGrpSpPr/>
          <p:nvPr>
            <p:custDataLst>
              <p:tags r:id="rId7"/>
            </p:custDataLst>
          </p:nvPr>
        </p:nvGrpSpPr>
        <p:grpSpPr>
          <a:xfrm>
            <a:off x="1763688" y="3509719"/>
            <a:ext cx="5251648" cy="289773"/>
            <a:chOff x="1840632" y="3140968"/>
            <a:chExt cx="5251648" cy="289773"/>
          </a:xfrm>
        </p:grpSpPr>
        <p:cxnSp>
          <p:nvCxnSpPr>
            <p:cNvPr id="73" name="Straight Connector 72"/>
            <p:cNvCxnSpPr/>
            <p:nvPr/>
          </p:nvCxnSpPr>
          <p:spPr>
            <a:xfrm>
              <a:off x="1840632" y="3142709"/>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2056656"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2344688"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2776736"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3059832" y="3142709"/>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3496816"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26"/>
            <p:cNvCxnSpPr/>
            <p:nvPr/>
          </p:nvCxnSpPr>
          <p:spPr>
            <a:xfrm>
              <a:off x="4144888"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4576936"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5225008"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5873080"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6377136"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6646912"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6829400"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7092280"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83" name="TextBox 82"/>
          <p:cNvSpPr txBox="1"/>
          <p:nvPr>
            <p:custDataLst>
              <p:tags r:id="rId8"/>
            </p:custDataLst>
          </p:nvPr>
        </p:nvSpPr>
        <p:spPr>
          <a:xfrm>
            <a:off x="8316416" y="620688"/>
            <a:ext cx="288032"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CA" dirty="0" smtClean="0"/>
              <a:t>E</a:t>
            </a:r>
            <a:endParaRPr lang="en-CA" dirty="0"/>
          </a:p>
        </p:txBody>
      </p:sp>
    </p:spTree>
    <p:extLst>
      <p:ext uri="{BB962C8B-B14F-4D97-AF65-F5344CB8AC3E}">
        <p14:creationId xmlns:p14="http://schemas.microsoft.com/office/powerpoint/2010/main" val="4226893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fade">
                                      <p:cBhvr>
                                        <p:cTn id="22" dur="1000"/>
                                        <p:tgtEl>
                                          <p:spTgt spid="69"/>
                                        </p:tgtEl>
                                      </p:cBhvr>
                                    </p:animEffect>
                                  </p:childTnLst>
                                </p:cTn>
                              </p:par>
                            </p:childTnLst>
                          </p:cTn>
                        </p:par>
                      </p:childTnLst>
                    </p:cTn>
                  </p:par>
                  <p:par>
                    <p:cTn id="23" fill="hold">
                      <p:stCondLst>
                        <p:cond delay="indefinite"/>
                      </p:stCondLst>
                      <p:childTnLst>
                        <p:par>
                          <p:cTn id="24" fill="hold">
                            <p:stCondLst>
                              <p:cond delay="0"/>
                            </p:stCondLst>
                            <p:childTnLst>
                              <p:par>
                                <p:cTn id="25" presetID="55" presetClass="entr" presetSubtype="0" fill="hold" nodeType="clickEffect">
                                  <p:stCondLst>
                                    <p:cond delay="0"/>
                                  </p:stCondLst>
                                  <p:childTnLst>
                                    <p:set>
                                      <p:cBhvr>
                                        <p:cTn id="26" dur="1" fill="hold">
                                          <p:stCondLst>
                                            <p:cond delay="0"/>
                                          </p:stCondLst>
                                        </p:cTn>
                                        <p:tgtEl>
                                          <p:spTgt spid="61"/>
                                        </p:tgtEl>
                                        <p:attrNameLst>
                                          <p:attrName>style.visibility</p:attrName>
                                        </p:attrNameLst>
                                      </p:cBhvr>
                                      <p:to>
                                        <p:strVal val="visible"/>
                                      </p:to>
                                    </p:set>
                                    <p:anim calcmode="lin" valueType="num">
                                      <p:cBhvr>
                                        <p:cTn id="27" dur="1000" fill="hold"/>
                                        <p:tgtEl>
                                          <p:spTgt spid="61"/>
                                        </p:tgtEl>
                                        <p:attrNameLst>
                                          <p:attrName>ppt_w</p:attrName>
                                        </p:attrNameLst>
                                      </p:cBhvr>
                                      <p:tavLst>
                                        <p:tav tm="0">
                                          <p:val>
                                            <p:strVal val="#ppt_w*0.70"/>
                                          </p:val>
                                        </p:tav>
                                        <p:tav tm="100000">
                                          <p:val>
                                            <p:strVal val="#ppt_w"/>
                                          </p:val>
                                        </p:tav>
                                      </p:tavLst>
                                    </p:anim>
                                    <p:anim calcmode="lin" valueType="num">
                                      <p:cBhvr>
                                        <p:cTn id="28" dur="1000" fill="hold"/>
                                        <p:tgtEl>
                                          <p:spTgt spid="61"/>
                                        </p:tgtEl>
                                        <p:attrNameLst>
                                          <p:attrName>ppt_h</p:attrName>
                                        </p:attrNameLst>
                                      </p:cBhvr>
                                      <p:tavLst>
                                        <p:tav tm="0">
                                          <p:val>
                                            <p:strVal val="#ppt_h"/>
                                          </p:val>
                                        </p:tav>
                                        <p:tav tm="100000">
                                          <p:val>
                                            <p:strVal val="#ppt_h"/>
                                          </p:val>
                                        </p:tav>
                                      </p:tavLst>
                                    </p:anim>
                                    <p:animEffect transition="in" filter="fade">
                                      <p:cBhvr>
                                        <p:cTn id="29" dur="10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600" dirty="0" smtClean="0"/>
              <a:t>Change Management and Process Mapping -  Endings</a:t>
            </a:r>
            <a:endParaRPr lang="en-US" sz="3600" dirty="0"/>
          </a:p>
        </p:txBody>
      </p:sp>
      <p:sp>
        <p:nvSpPr>
          <p:cNvPr id="5" name="Content Placeholder 4"/>
          <p:cNvSpPr>
            <a:spLocks noGrp="1"/>
          </p:cNvSpPr>
          <p:nvPr>
            <p:ph sz="half" idx="1"/>
          </p:nvPr>
        </p:nvSpPr>
        <p:spPr/>
        <p:txBody>
          <a:bodyPr>
            <a:normAutofit fontScale="70000" lnSpcReduction="20000"/>
          </a:bodyPr>
          <a:lstStyle/>
          <a:p>
            <a:pPr eaLnBrk="1" fontAlgn="t" hangingPunct="1"/>
            <a:r>
              <a:rPr lang="en-US" b="1" dirty="0"/>
              <a:t>Suggested actions</a:t>
            </a:r>
            <a:endParaRPr lang="en-US" dirty="0"/>
          </a:p>
          <a:p>
            <a:pPr lvl="1" eaLnBrk="1" fontAlgn="t" hangingPunct="1"/>
            <a:r>
              <a:rPr lang="en-CA" dirty="0" smtClean="0"/>
              <a:t>Listen and record current frustrations with the current process </a:t>
            </a:r>
          </a:p>
          <a:p>
            <a:pPr lvl="1" eaLnBrk="1" fontAlgn="t" hangingPunct="1"/>
            <a:r>
              <a:rPr lang="en-CA" dirty="0" smtClean="0"/>
              <a:t>Acknowledge the strengths of the current process</a:t>
            </a:r>
          </a:p>
          <a:p>
            <a:pPr lvl="1" eaLnBrk="1" fontAlgn="t" hangingPunct="1"/>
            <a:r>
              <a:rPr lang="en-CA" dirty="0" smtClean="0"/>
              <a:t>Remind people that the exercise sets them up to be architects of change, not victims</a:t>
            </a:r>
          </a:p>
          <a:p>
            <a:pPr lvl="1" eaLnBrk="1" fontAlgn="t" hangingPunct="1"/>
            <a:r>
              <a:rPr lang="en-CA" dirty="0" smtClean="0"/>
              <a:t>Commit to being transparent during the mapping</a:t>
            </a:r>
          </a:p>
          <a:p>
            <a:pPr lvl="1" eaLnBrk="1" fontAlgn="t" hangingPunct="1"/>
            <a:endParaRPr lang="en-US" dirty="0"/>
          </a:p>
          <a:p>
            <a:endParaRPr lang="en-US" dirty="0"/>
          </a:p>
        </p:txBody>
      </p:sp>
      <p:sp>
        <p:nvSpPr>
          <p:cNvPr id="11" name="Content Placeholder 10"/>
          <p:cNvSpPr>
            <a:spLocks noGrp="1"/>
          </p:cNvSpPr>
          <p:nvPr>
            <p:ph sz="half" idx="2"/>
          </p:nvPr>
        </p:nvSpPr>
        <p:spPr/>
        <p:txBody>
          <a:bodyPr>
            <a:normAutofit fontScale="70000" lnSpcReduction="20000"/>
          </a:bodyPr>
          <a:lstStyle/>
          <a:p>
            <a:r>
              <a:rPr lang="en-CA" b="1" dirty="0" smtClean="0"/>
              <a:t>Tools/techniques:</a:t>
            </a:r>
          </a:p>
          <a:p>
            <a:pPr lvl="1"/>
            <a:r>
              <a:rPr lang="en-CA" dirty="0" smtClean="0"/>
              <a:t>Record the current state of the process</a:t>
            </a:r>
          </a:p>
          <a:p>
            <a:pPr lvl="1"/>
            <a:r>
              <a:rPr lang="en-CA" dirty="0" smtClean="0"/>
              <a:t>Ask people about process strengths</a:t>
            </a:r>
          </a:p>
          <a:p>
            <a:pPr lvl="1"/>
            <a:r>
              <a:rPr lang="en-CA" dirty="0" smtClean="0"/>
              <a:t>Record ideas/problems/concerns regardless of whether you agree</a:t>
            </a:r>
          </a:p>
          <a:p>
            <a:pPr lvl="1"/>
            <a:r>
              <a:rPr lang="en-CA" dirty="0" smtClean="0"/>
              <a:t>Let people know the plan for change in advance. No magic journeys</a:t>
            </a:r>
            <a:endParaRPr lang="en-US" dirty="0"/>
          </a:p>
        </p:txBody>
      </p:sp>
      <p:sp>
        <p:nvSpPr>
          <p:cNvPr id="3" name="Slide Number Placeholder 2"/>
          <p:cNvSpPr>
            <a:spLocks noGrp="1"/>
          </p:cNvSpPr>
          <p:nvPr>
            <p:ph type="sldNum" sz="quarter" idx="10"/>
          </p:nvPr>
        </p:nvSpPr>
        <p:spPr/>
        <p:txBody>
          <a:bodyPr/>
          <a:lstStyle/>
          <a:p>
            <a:pPr>
              <a:defRPr/>
            </a:pPr>
            <a:fld id="{3A2E367F-9B42-455A-A276-846DA2667F2B}" type="slidenum">
              <a:rPr lang="en-US" smtClean="0"/>
              <a:pPr>
                <a:defRPr/>
              </a:pPr>
              <a:t>7</a:t>
            </a:fld>
            <a:endParaRPr lang="en-US" dirty="0"/>
          </a:p>
        </p:txBody>
      </p:sp>
    </p:spTree>
    <p:extLst>
      <p:ext uri="{BB962C8B-B14F-4D97-AF65-F5344CB8AC3E}">
        <p14:creationId xmlns:p14="http://schemas.microsoft.com/office/powerpoint/2010/main" val="3968443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600" dirty="0"/>
              <a:t>Change Management and Process Mapping -  </a:t>
            </a:r>
            <a:r>
              <a:rPr lang="en-CA" sz="3600" dirty="0" smtClean="0"/>
              <a:t>Neutral Zone</a:t>
            </a:r>
            <a:endParaRPr lang="en-US" sz="3600" dirty="0"/>
          </a:p>
        </p:txBody>
      </p:sp>
      <p:sp>
        <p:nvSpPr>
          <p:cNvPr id="3" name="Content Placeholder 2"/>
          <p:cNvSpPr>
            <a:spLocks noGrp="1"/>
          </p:cNvSpPr>
          <p:nvPr>
            <p:ph sz="half" idx="1"/>
          </p:nvPr>
        </p:nvSpPr>
        <p:spPr/>
        <p:txBody>
          <a:bodyPr>
            <a:normAutofit fontScale="77500" lnSpcReduction="20000"/>
          </a:bodyPr>
          <a:lstStyle/>
          <a:p>
            <a:r>
              <a:rPr lang="en-CA" b="1" dirty="0" smtClean="0"/>
              <a:t>Suggested actions:</a:t>
            </a:r>
          </a:p>
          <a:p>
            <a:pPr lvl="1"/>
            <a:r>
              <a:rPr lang="en-CA" dirty="0" smtClean="0"/>
              <a:t>Remind why the change is needed</a:t>
            </a:r>
          </a:p>
          <a:p>
            <a:pPr lvl="1"/>
            <a:r>
              <a:rPr lang="en-CA" dirty="0" smtClean="0"/>
              <a:t>Seek out information and greater understanding</a:t>
            </a:r>
          </a:p>
          <a:p>
            <a:pPr lvl="1"/>
            <a:r>
              <a:rPr lang="en-CA" dirty="0" smtClean="0"/>
              <a:t>Help others understand the pains that can be mitigated or rectified</a:t>
            </a:r>
          </a:p>
          <a:p>
            <a:pPr lvl="1"/>
            <a:r>
              <a:rPr lang="en-CA" dirty="0" smtClean="0"/>
              <a:t>Take stock of skills, talents and abilities that the group has to help with the change</a:t>
            </a:r>
          </a:p>
          <a:p>
            <a:pPr marL="457200" lvl="1" indent="0">
              <a:buNone/>
            </a:pPr>
            <a:endParaRPr lang="en-US" dirty="0"/>
          </a:p>
        </p:txBody>
      </p:sp>
      <p:sp>
        <p:nvSpPr>
          <p:cNvPr id="5" name="Content Placeholder 4"/>
          <p:cNvSpPr>
            <a:spLocks noGrp="1"/>
          </p:cNvSpPr>
          <p:nvPr>
            <p:ph sz="half" idx="2"/>
          </p:nvPr>
        </p:nvSpPr>
        <p:spPr/>
        <p:txBody>
          <a:bodyPr>
            <a:normAutofit fontScale="92500" lnSpcReduction="10000"/>
          </a:bodyPr>
          <a:lstStyle/>
          <a:p>
            <a:r>
              <a:rPr lang="en-CA" dirty="0" smtClean="0"/>
              <a:t>Tools/techniques:</a:t>
            </a:r>
          </a:p>
          <a:p>
            <a:pPr lvl="1"/>
            <a:r>
              <a:rPr lang="en-CA" dirty="0" smtClean="0"/>
              <a:t>Voice of sponsor</a:t>
            </a:r>
          </a:p>
          <a:p>
            <a:pPr lvl="1"/>
            <a:r>
              <a:rPr lang="en-CA" dirty="0" smtClean="0"/>
              <a:t>Voice of client</a:t>
            </a:r>
          </a:p>
          <a:p>
            <a:pPr lvl="1"/>
            <a:r>
              <a:rPr lang="en-CA" dirty="0" smtClean="0"/>
              <a:t>Show non-value added and correction demand</a:t>
            </a:r>
          </a:p>
          <a:p>
            <a:pPr lvl="1"/>
            <a:r>
              <a:rPr lang="en-CA" dirty="0" smtClean="0"/>
              <a:t>Assess who can help where skillsets are needed</a:t>
            </a:r>
            <a:endParaRPr lang="en-US" dirty="0"/>
          </a:p>
        </p:txBody>
      </p:sp>
      <p:sp>
        <p:nvSpPr>
          <p:cNvPr id="4" name="Slide Number Placeholder 3"/>
          <p:cNvSpPr>
            <a:spLocks noGrp="1"/>
          </p:cNvSpPr>
          <p:nvPr>
            <p:ph type="sldNum" sz="quarter" idx="10"/>
          </p:nvPr>
        </p:nvSpPr>
        <p:spPr/>
        <p:txBody>
          <a:bodyPr/>
          <a:lstStyle/>
          <a:p>
            <a:pPr>
              <a:defRPr/>
            </a:pPr>
            <a:fld id="{35EF9BB1-945F-439D-9E7C-CC3861AB3A2F}" type="slidenum">
              <a:rPr lang="en-US" smtClean="0"/>
              <a:pPr>
                <a:defRPr/>
              </a:pPr>
              <a:t>8</a:t>
            </a:fld>
            <a:endParaRPr lang="en-US" dirty="0"/>
          </a:p>
        </p:txBody>
      </p:sp>
    </p:spTree>
    <p:extLst>
      <p:ext uri="{BB962C8B-B14F-4D97-AF65-F5344CB8AC3E}">
        <p14:creationId xmlns:p14="http://schemas.microsoft.com/office/powerpoint/2010/main" val="13446224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200" dirty="0" smtClean="0"/>
              <a:t>Change Management and Process Mapping – New Beginning</a:t>
            </a:r>
            <a:endParaRPr lang="en-US" sz="3200" dirty="0"/>
          </a:p>
        </p:txBody>
      </p:sp>
      <p:sp>
        <p:nvSpPr>
          <p:cNvPr id="3" name="Content Placeholder 2"/>
          <p:cNvSpPr>
            <a:spLocks noGrp="1"/>
          </p:cNvSpPr>
          <p:nvPr>
            <p:ph sz="half" idx="1"/>
          </p:nvPr>
        </p:nvSpPr>
        <p:spPr/>
        <p:txBody>
          <a:bodyPr>
            <a:normAutofit fontScale="92500" lnSpcReduction="20000"/>
          </a:bodyPr>
          <a:lstStyle/>
          <a:p>
            <a:r>
              <a:rPr lang="en-CA" b="1" dirty="0" smtClean="0"/>
              <a:t>Suggested actions:</a:t>
            </a:r>
          </a:p>
          <a:p>
            <a:pPr lvl="1"/>
            <a:r>
              <a:rPr lang="en-CA" dirty="0" smtClean="0"/>
              <a:t>Acknowledge that mixed feelings are normal</a:t>
            </a:r>
          </a:p>
          <a:p>
            <a:pPr lvl="1"/>
            <a:r>
              <a:rPr lang="en-CA" dirty="0" smtClean="0"/>
              <a:t>Set up others to lead improvements</a:t>
            </a:r>
          </a:p>
          <a:p>
            <a:pPr lvl="1"/>
            <a:r>
              <a:rPr lang="en-CA" dirty="0" smtClean="0"/>
              <a:t>Help ensure management support for employees to try out their ideas</a:t>
            </a:r>
          </a:p>
          <a:p>
            <a:endParaRPr lang="en-CA" dirty="0" smtClean="0"/>
          </a:p>
          <a:p>
            <a:endParaRPr lang="en-US" dirty="0"/>
          </a:p>
        </p:txBody>
      </p:sp>
      <p:sp>
        <p:nvSpPr>
          <p:cNvPr id="5" name="Content Placeholder 4"/>
          <p:cNvSpPr>
            <a:spLocks noGrp="1"/>
          </p:cNvSpPr>
          <p:nvPr>
            <p:ph sz="half" idx="2"/>
          </p:nvPr>
        </p:nvSpPr>
        <p:spPr/>
        <p:txBody>
          <a:bodyPr/>
          <a:lstStyle/>
          <a:p>
            <a:r>
              <a:rPr lang="en-CA" dirty="0" smtClean="0"/>
              <a:t>Tools/techniques:</a:t>
            </a:r>
          </a:p>
          <a:p>
            <a:pPr lvl="1"/>
            <a:r>
              <a:rPr lang="en-CA" dirty="0" smtClean="0"/>
              <a:t>‘Open house’ for process mapping</a:t>
            </a:r>
          </a:p>
          <a:p>
            <a:pPr lvl="1"/>
            <a:r>
              <a:rPr lang="en-CA" dirty="0" smtClean="0"/>
              <a:t>A3s</a:t>
            </a:r>
          </a:p>
          <a:p>
            <a:pPr lvl="1"/>
            <a:r>
              <a:rPr lang="en-CA" dirty="0" smtClean="0"/>
              <a:t>Debrief presentation</a:t>
            </a:r>
            <a:endParaRPr lang="en-US" dirty="0"/>
          </a:p>
        </p:txBody>
      </p:sp>
      <p:sp>
        <p:nvSpPr>
          <p:cNvPr id="4" name="Slide Number Placeholder 3"/>
          <p:cNvSpPr>
            <a:spLocks noGrp="1"/>
          </p:cNvSpPr>
          <p:nvPr>
            <p:ph type="sldNum" sz="quarter" idx="10"/>
          </p:nvPr>
        </p:nvSpPr>
        <p:spPr/>
        <p:txBody>
          <a:bodyPr/>
          <a:lstStyle/>
          <a:p>
            <a:pPr>
              <a:defRPr/>
            </a:pPr>
            <a:fld id="{35EF9BB1-945F-439D-9E7C-CC3861AB3A2F}" type="slidenum">
              <a:rPr lang="en-US" smtClean="0"/>
              <a:pPr>
                <a:defRPr/>
              </a:pPr>
              <a:t>9</a:t>
            </a:fld>
            <a:endParaRPr lang="en-US" dirty="0"/>
          </a:p>
        </p:txBody>
      </p:sp>
    </p:spTree>
    <p:extLst>
      <p:ext uri="{BB962C8B-B14F-4D97-AF65-F5344CB8AC3E}">
        <p14:creationId xmlns:p14="http://schemas.microsoft.com/office/powerpoint/2010/main" val="29145981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1.xml><?xml version="1.0" encoding="utf-8"?>
<p:tagLst xmlns:a="http://schemas.openxmlformats.org/drawingml/2006/main" xmlns:r="http://schemas.openxmlformats.org/officeDocument/2006/relationships" xmlns:p="http://schemas.openxmlformats.org/presentationml/2006/main">
  <p:tag name="NUM" val="4"/>
</p:tagLst>
</file>

<file path=ppt/tags/tag12.xml><?xml version="1.0" encoding="utf-8"?>
<p:tagLst xmlns:a="http://schemas.openxmlformats.org/drawingml/2006/main" xmlns:r="http://schemas.openxmlformats.org/officeDocument/2006/relationships" xmlns:p="http://schemas.openxmlformats.org/presentationml/2006/main">
  <p:tag name="NUM" val="5"/>
</p:tagLst>
</file>

<file path=ppt/tags/tag13.xml><?xml version="1.0" encoding="utf-8"?>
<p:tagLst xmlns:a="http://schemas.openxmlformats.org/drawingml/2006/main" xmlns:r="http://schemas.openxmlformats.org/officeDocument/2006/relationships" xmlns:p="http://schemas.openxmlformats.org/presentationml/2006/main">
  <p:tag name="NUM" val="6"/>
</p:tagLst>
</file>

<file path=ppt/tags/tag14.xml><?xml version="1.0" encoding="utf-8"?>
<p:tagLst xmlns:a="http://schemas.openxmlformats.org/drawingml/2006/main" xmlns:r="http://schemas.openxmlformats.org/officeDocument/2006/relationships" xmlns:p="http://schemas.openxmlformats.org/presentationml/2006/main">
  <p:tag name="NUM" val="7"/>
</p:tagLst>
</file>

<file path=ppt/tags/tag15.xml><?xml version="1.0" encoding="utf-8"?>
<p:tagLst xmlns:a="http://schemas.openxmlformats.org/drawingml/2006/main" xmlns:r="http://schemas.openxmlformats.org/officeDocument/2006/relationships" xmlns:p="http://schemas.openxmlformats.org/presentationml/2006/main">
  <p:tag name="NUM" val="8"/>
</p:tagLst>
</file>

<file path=ppt/tags/tag2.xml><?xml version="1.0" encoding="utf-8"?>
<p:tagLst xmlns:a="http://schemas.openxmlformats.org/drawingml/2006/main" xmlns:r="http://schemas.openxmlformats.org/officeDocument/2006/relationships" xmlns:p="http://schemas.openxmlformats.org/presentationml/2006/main">
  <p:tag name="NUM" val="3"/>
</p:tagLst>
</file>

<file path=ppt/tags/tag3.xml><?xml version="1.0" encoding="utf-8"?>
<p:tagLst xmlns:a="http://schemas.openxmlformats.org/drawingml/2006/main" xmlns:r="http://schemas.openxmlformats.org/officeDocument/2006/relationships" xmlns:p="http://schemas.openxmlformats.org/presentationml/2006/main">
  <p:tag name="NUM" val="4"/>
</p:tagLst>
</file>

<file path=ppt/tags/tag4.xml><?xml version="1.0" encoding="utf-8"?>
<p:tagLst xmlns:a="http://schemas.openxmlformats.org/drawingml/2006/main" xmlns:r="http://schemas.openxmlformats.org/officeDocument/2006/relationships" xmlns:p="http://schemas.openxmlformats.org/presentationml/2006/main">
  <p:tag name="NUM" val="5"/>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PowerPoint Deck">
  <a:themeElements>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 Deck">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 Dec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 Dec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 Dec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 Dec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 Dec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 Dec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 Dec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 Dec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 Dec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 Dec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 Dec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ＭＳ Ｐゴシック" pitchFamily="34"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Lean Green Belt Training Program CMB Overview DRAFT feb 18 2014</Template>
  <TotalTime>8421</TotalTime>
  <Words>1356</Words>
  <Application>Microsoft Office PowerPoint</Application>
  <PresentationFormat>On-screen Show (4:3)</PresentationFormat>
  <Paragraphs>125</Paragraphs>
  <Slides>11</Slides>
  <Notes>5</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PowerPoint Deck</vt:lpstr>
      <vt:lpstr>Office Theme</vt:lpstr>
      <vt:lpstr>5. Change management</vt:lpstr>
      <vt:lpstr>Agenda</vt:lpstr>
      <vt:lpstr>Understanding Change</vt:lpstr>
      <vt:lpstr>Understanding Change</vt:lpstr>
      <vt:lpstr>Change Management</vt:lpstr>
      <vt:lpstr>For Example – Consider Two Organizations Merging: </vt:lpstr>
      <vt:lpstr>Change Management and Process Mapping -  Endings</vt:lpstr>
      <vt:lpstr>Change Management and Process Mapping -  Neutral Zone</vt:lpstr>
      <vt:lpstr>Change Management and Process Mapping – New Beginning</vt:lpstr>
      <vt:lpstr>Creating Momentum</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Mark Jarvis</cp:lastModifiedBy>
  <cp:revision>63</cp:revision>
  <cp:lastPrinted>2014-04-02T13:46:05Z</cp:lastPrinted>
  <dcterms:created xsi:type="dcterms:W3CDTF">2014-02-11T12:37:14Z</dcterms:created>
  <dcterms:modified xsi:type="dcterms:W3CDTF">2015-08-20T18:38:15Z</dcterms:modified>
</cp:coreProperties>
</file>